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sldIdLst>
    <p:sldId id="258" r:id="rId2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84532" autoAdjust="0"/>
  </p:normalViewPr>
  <p:slideViewPr>
    <p:cSldViewPr>
      <p:cViewPr>
        <p:scale>
          <a:sx n="66" d="100"/>
          <a:sy n="66" d="100"/>
        </p:scale>
        <p:origin x="-2082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/>
            </a:lvl1pPr>
          </a:lstStyle>
          <a:p>
            <a:fld id="{BCEC7850-D1C0-49BE-864C-18B90B5CDA23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/>
            </a:lvl1pPr>
          </a:lstStyle>
          <a:p>
            <a:fld id="{2B7B8A88-3915-4BD9-8282-A223A6AE8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2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B8A88-3915-4BD9-8282-A223A6AE86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99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3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0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1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84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39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E2E-D2DD-44F0-9493-FFA86F78EDD1}" type="datetimeFigureOut">
              <a:rPr kumimoji="1" lang="ja-JP" altLang="en-US" smtClean="0"/>
              <a:t>2020/2/7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D1CD-ACB7-4BE8-970F-8C00B1339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9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5.jpeg"/><Relationship Id="rId5" Type="http://schemas.openxmlformats.org/officeDocument/2006/relationships/image" Target="../media/image2.jpg"/><Relationship Id="rId15" Type="http://schemas.openxmlformats.org/officeDocument/2006/relationships/image" Target="../media/image8.jpeg"/><Relationship Id="rId23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7.jpe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xmlns="" id="{C90A8580-6574-4097-BA2F-E82F2466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72" y="69198"/>
            <a:ext cx="4365103" cy="529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 descr="カーテン が含まれている画像&#10;&#10;自動的に生成された説明">
            <a:extLst>
              <a:ext uri="{FF2B5EF4-FFF2-40B4-BE49-F238E27FC236}">
                <a16:creationId xmlns:a16="http://schemas.microsoft.com/office/drawing/2014/main" xmlns="" id="{838722F9-FF27-4B5A-AF3D-4F0B050069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137" y="4724400"/>
            <a:ext cx="3408994" cy="441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4788" y="191791"/>
            <a:ext cx="3518148" cy="74943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200" dirty="0" err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Challe</a:t>
            </a:r>
            <a:r>
              <a:rPr kumimoji="1"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-job</a:t>
            </a:r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タイムズ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0831" y="1128929"/>
            <a:ext cx="2679424" cy="505082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書初め</a:t>
            </a:r>
            <a:endParaRPr lang="en-US" altLang="ja-JP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09" y="5773463"/>
            <a:ext cx="33665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チャレジョブセンターでは、毎週セミナーを実施しています。外部の方も体験としてご参加いただくことが可能です。お気軽にお問合せ下さい。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２月　３日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PDCA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ビジネステクニック　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ビジネススキルアップ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就活セミナー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日  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土） 漢字検定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お菓子作り体験　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ビジネステクニック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ビジネススキルアップ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 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土）映画上映会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  SST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就活セミナー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絵本鑑賞会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　 　　　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木曜日に自己分析セミナーがあります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1"/>
          <p:cNvSpPr>
            <a:spLocks noGrp="1"/>
          </p:cNvSpPr>
          <p:nvPr/>
        </p:nvSpPr>
        <p:spPr>
          <a:xfrm>
            <a:off x="3519854" y="4477762"/>
            <a:ext cx="3231000" cy="68651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茶道体験</a:t>
            </a:r>
            <a:endParaRPr lang="en-US" altLang="ja-JP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3406914" y="5900051"/>
            <a:ext cx="11445" cy="3356114"/>
          </a:xfrm>
          <a:prstGeom prst="line">
            <a:avLst/>
          </a:prstGeom>
          <a:ln w="38100"/>
          <a:effectLst>
            <a:softEdge rad="508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タイトル 1"/>
          <p:cNvSpPr>
            <a:spLocks noGrp="1"/>
          </p:cNvSpPr>
          <p:nvPr/>
        </p:nvSpPr>
        <p:spPr>
          <a:xfrm>
            <a:off x="354741" y="4846538"/>
            <a:ext cx="2826915" cy="6622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２月セミナー情報</a:t>
            </a:r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94" y="5525173"/>
            <a:ext cx="332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共通セミナーの体験希望受付中！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79417" y="4313485"/>
            <a:ext cx="3237056" cy="43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157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kumimoji="1" sz="101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トレーニング情報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18997" y="205627"/>
            <a:ext cx="243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  2020</a:t>
            </a:r>
            <a:r>
              <a:rPr lang="ja-JP" alt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kumimoji="1" lang="en-US" altLang="ja-JP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2</a:t>
            </a:r>
            <a:r>
              <a:rPr kumimoji="1" lang="ja-JP" alt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月号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5175" y="5283872"/>
            <a:ext cx="3281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25</a:t>
            </a: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日（土）茶道体験を行いました。</a:t>
            </a:r>
            <a:endParaRPr lang="en-US" altLang="ja-JP" sz="12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当日は、講師をお招きし、</a:t>
            </a:r>
            <a:r>
              <a:rPr lang="ja-JP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道具の名前、道具の使い方、お箸（黒文字）の扱い方、お菓子の食べ方、お茶の飲み方を学んだ</a:t>
            </a:r>
            <a:r>
              <a:rPr lang="ja-JP" altLang="ja-JP" sz="1200" b="1" dirty="0"/>
              <a:t>うえで、</a:t>
            </a:r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茶道によるお茶の飲み方を体験しました。</a:t>
            </a:r>
            <a:endParaRPr lang="en-US" altLang="ja-JP" sz="12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826186" y="733873"/>
            <a:ext cx="2880320" cy="1057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Challe</a:t>
            </a:r>
            <a:r>
              <a:rPr lang="en-US" altLang="ja-JP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-job </a:t>
            </a:r>
            <a:r>
              <a:rPr lang="ja-JP" alt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タイムズ」はチャレジョブセンターが定期的に発行する就労移行支援事業所の広報誌です。毎月の進捗情報を報告させていただいております。　</a:t>
            </a:r>
            <a:endParaRPr lang="en-US" altLang="ja-JP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AutoShape 2" descr="「イラスト 無料 ダウンロード 書道」の画像検索結果"/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4" descr="「イラスト 無料 ダウンロード 書道」の画像検索結果"/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077" y="4422621"/>
            <a:ext cx="580933" cy="72544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643" y="7879740"/>
            <a:ext cx="1045258" cy="94073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75" l="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2110" y="4413207"/>
            <a:ext cx="751068" cy="75106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55" b="100000" l="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5975" y="3160063"/>
            <a:ext cx="868595" cy="78825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5194" y="1877163"/>
            <a:ext cx="3556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年明け初の土曜通所</a:t>
            </a:r>
            <a:r>
              <a:rPr lang="ja-JP" altLang="en-US" sz="14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、集まったメンバーで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１１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に書初めを行いました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皆さん自分の手で筆と墨を使って大きな文字を書きました。いくつかご紹介します。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今年は五輪（オリンピック）の年です。五輪は　「平和」の祭典で、何事も　「継続」して取り組んでいくなど。どれも前向きに捉える事ができる言葉だと感じました。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とても貴重かつ有意義な時間が過ごせました。また機会があれば、ぜひやりたいと思います。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7566608"/>
            <a:ext cx="1899165" cy="118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広報部\2020年2月号\写真\茶道体験\茶道体験（大川撮影）\IMG_412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68" y="6288760"/>
            <a:ext cx="1839445" cy="137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52539" y="6191016"/>
            <a:ext cx="142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お菓子がとっても美味しかったです。</a:t>
            </a:r>
            <a:endParaRPr lang="en-US" altLang="ja-JP" sz="12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茶道に触れることがないので、大変貴重な時間となりました。</a:t>
            </a:r>
            <a:endParaRPr lang="en-US" altLang="ja-JP" sz="12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00" l="0" r="100000">
                        <a14:foregroundMark x1="32937" y1="15000" x2="17857" y2="80500"/>
                        <a14:foregroundMark x1="33730" y1="24500" x2="32143" y2="29000"/>
                        <a14:foregroundMark x1="35714" y1="23000" x2="34127" y2="27500"/>
                        <a14:foregroundMark x1="28175" y1="28000" x2="30556" y2="16500"/>
                        <a14:foregroundMark x1="27778" y1="21500" x2="26190" y2="27000"/>
                        <a14:foregroundMark x1="28968" y1="21000" x2="26984" y2="21000"/>
                        <a14:foregroundMark x1="21032" y1="37000" x2="13095" y2="84000"/>
                        <a14:foregroundMark x1="17460" y1="42500" x2="18651" y2="46000"/>
                        <a14:foregroundMark x1="16667" y1="45500" x2="16667" y2="45500"/>
                        <a14:foregroundMark x1="21429" y1="36000" x2="21429" y2="36000"/>
                        <a14:foregroundMark x1="75000" y1="75000" x2="73413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46" y="1577411"/>
            <a:ext cx="1028905" cy="8165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7" y="933954"/>
            <a:ext cx="876640" cy="101345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FE46984D-2955-459D-815E-2EC8F81DE33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96" y="1362983"/>
            <a:ext cx="2317110" cy="154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76F66EB8-5F35-4461-AC5B-C820AD10B4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765225">
            <a:off x="5350011" y="6711154"/>
            <a:ext cx="149764" cy="14928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xmlns="" id="{122A5AEE-1E78-4AD1-ACF2-026C9DD3B8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542319">
            <a:off x="5652324" y="6707836"/>
            <a:ext cx="154334" cy="22227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CB8C25AF-14A1-476B-A1ED-3D83B9972A6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832">
            <a:off x="4951071" y="6857652"/>
            <a:ext cx="102543" cy="29812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0A43D0CD-1ABB-4FFC-A5B2-64C6A5B42AB5}"/>
              </a:ext>
            </a:extLst>
          </p:cNvPr>
          <p:cNvSpPr txBox="1"/>
          <p:nvPr/>
        </p:nvSpPr>
        <p:spPr>
          <a:xfrm>
            <a:off x="3894262" y="3978297"/>
            <a:ext cx="168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参加者の作品で～す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492FF5E4-B89E-4BCC-858B-562E2B01EBBF}"/>
              </a:ext>
            </a:extLst>
          </p:cNvPr>
          <p:cNvSpPr txBox="1"/>
          <p:nvPr/>
        </p:nvSpPr>
        <p:spPr>
          <a:xfrm flipH="1">
            <a:off x="4001543" y="86764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200" kern="1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By</a:t>
            </a:r>
            <a:r>
              <a:rPr lang="ja-JP" altLang="en-US" sz="1200" kern="1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（作成）広報部メンバー　一同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xmlns="" id="{12B5580B-EAAB-49DD-8F26-9C0D44D27E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8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4472" y="6337854"/>
            <a:ext cx="633717" cy="633717"/>
          </a:xfrm>
          <a:prstGeom prst="rect">
            <a:avLst/>
          </a:prstGeom>
        </p:spPr>
      </p:pic>
      <p:pic>
        <p:nvPicPr>
          <p:cNvPr id="37" name="図 36" descr="部屋 が含まれている画像&#10;&#10;自動的に生成された説明">
            <a:extLst>
              <a:ext uri="{FF2B5EF4-FFF2-40B4-BE49-F238E27FC236}">
                <a16:creationId xmlns:a16="http://schemas.microsoft.com/office/drawing/2014/main" xmlns="" id="{44F49609-BD7F-4515-B87A-F03118141F4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0" y="2688474"/>
            <a:ext cx="1713643" cy="1285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602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5173</TotalTime>
  <Words>58</Words>
  <Application>Microsoft Office PowerPoint</Application>
  <PresentationFormat>画面に合わせる (4:3)</PresentationFormat>
  <Paragraphs>35</Paragraphs>
  <Slides>1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Challe-jobタイムズ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小山田</dc:creator>
  <cp:lastModifiedBy>KENTEI8</cp:lastModifiedBy>
  <cp:revision>430</cp:revision>
  <cp:lastPrinted>2020-02-07T00:17:57Z</cp:lastPrinted>
  <dcterms:created xsi:type="dcterms:W3CDTF">2015-05-16T11:45:57Z</dcterms:created>
  <dcterms:modified xsi:type="dcterms:W3CDTF">2020-02-07T02:51:22Z</dcterms:modified>
</cp:coreProperties>
</file>