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1"/>
  </p:sldMasterIdLst>
  <p:notesMasterIdLst>
    <p:notesMasterId r:id="rId3"/>
  </p:notesMasterIdLst>
  <p:sldIdLst>
    <p:sldId id="258" r:id="rId2"/>
  </p:sldIdLst>
  <p:sldSz cx="6858000" cy="9144000" type="screen4x3"/>
  <p:notesSz cx="6797675" cy="99266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5050"/>
    <a:srgbClr val="FFFF99"/>
    <a:srgbClr val="FFFFCC"/>
    <a:srgbClr val="CC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088" autoAdjust="0"/>
    <p:restoredTop sz="84532" autoAdjust="0"/>
  </p:normalViewPr>
  <p:slideViewPr>
    <p:cSldViewPr>
      <p:cViewPr>
        <p:scale>
          <a:sx n="80" d="100"/>
          <a:sy n="80" d="100"/>
        </p:scale>
        <p:origin x="-1764" y="870"/>
      </p:cViewPr>
      <p:guideLst>
        <p:guide orient="horz" pos="2880"/>
        <p:guide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2945660" cy="496332"/>
          </a:xfrm>
          <a:prstGeom prst="rect">
            <a:avLst/>
          </a:prstGeom>
        </p:spPr>
        <p:txBody>
          <a:bodyPr vert="horz" lIns="91300" tIns="45650" rIns="91300" bIns="4565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0443" y="0"/>
            <a:ext cx="2945660" cy="496332"/>
          </a:xfrm>
          <a:prstGeom prst="rect">
            <a:avLst/>
          </a:prstGeom>
        </p:spPr>
        <p:txBody>
          <a:bodyPr vert="horz" lIns="91300" tIns="45650" rIns="91300" bIns="45650" rtlCol="0"/>
          <a:lstStyle>
            <a:lvl1pPr algn="r">
              <a:defRPr sz="1200"/>
            </a:lvl1pPr>
          </a:lstStyle>
          <a:p>
            <a:fld id="{BCEC7850-D1C0-49BE-864C-18B90B5CDA23}" type="datetimeFigureOut">
              <a:rPr kumimoji="1" lang="ja-JP" altLang="en-US" smtClean="0"/>
              <a:t>2020/3/6</a:t>
            </a:fld>
            <a:endParaRPr kumimoji="1" lang="ja-JP" altLang="en-US"/>
          </a:p>
        </p:txBody>
      </p:sp>
      <p:sp>
        <p:nvSpPr>
          <p:cNvPr id="4" name="スライド イメージ プレースホルダー 3"/>
          <p:cNvSpPr>
            <a:spLocks noGrp="1" noRot="1" noChangeAspect="1"/>
          </p:cNvSpPr>
          <p:nvPr>
            <p:ph type="sldImg" idx="2"/>
          </p:nvPr>
        </p:nvSpPr>
        <p:spPr>
          <a:xfrm>
            <a:off x="2003425" y="746125"/>
            <a:ext cx="2790825" cy="3721100"/>
          </a:xfrm>
          <a:prstGeom prst="rect">
            <a:avLst/>
          </a:prstGeom>
          <a:noFill/>
          <a:ln w="12700">
            <a:solidFill>
              <a:prstClr val="black"/>
            </a:solidFill>
          </a:ln>
        </p:spPr>
        <p:txBody>
          <a:bodyPr vert="horz" lIns="91300" tIns="45650" rIns="91300" bIns="45650" rtlCol="0" anchor="ctr"/>
          <a:lstStyle/>
          <a:p>
            <a:endParaRPr lang="ja-JP" altLang="en-US"/>
          </a:p>
        </p:txBody>
      </p:sp>
      <p:sp>
        <p:nvSpPr>
          <p:cNvPr id="5" name="ノート プレースホルダー 4"/>
          <p:cNvSpPr>
            <a:spLocks noGrp="1"/>
          </p:cNvSpPr>
          <p:nvPr>
            <p:ph type="body" sz="quarter" idx="3"/>
          </p:nvPr>
        </p:nvSpPr>
        <p:spPr>
          <a:xfrm>
            <a:off x="679768" y="4715154"/>
            <a:ext cx="5438140" cy="4466987"/>
          </a:xfrm>
          <a:prstGeom prst="rect">
            <a:avLst/>
          </a:prstGeom>
        </p:spPr>
        <p:txBody>
          <a:bodyPr vert="horz" lIns="91300" tIns="45650" rIns="91300" bIns="4565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 y="9428584"/>
            <a:ext cx="2945660" cy="496332"/>
          </a:xfrm>
          <a:prstGeom prst="rect">
            <a:avLst/>
          </a:prstGeom>
        </p:spPr>
        <p:txBody>
          <a:bodyPr vert="horz" lIns="91300" tIns="45650" rIns="91300" bIns="4565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0443" y="9428584"/>
            <a:ext cx="2945660" cy="496332"/>
          </a:xfrm>
          <a:prstGeom prst="rect">
            <a:avLst/>
          </a:prstGeom>
        </p:spPr>
        <p:txBody>
          <a:bodyPr vert="horz" lIns="91300" tIns="45650" rIns="91300" bIns="45650" rtlCol="0" anchor="b"/>
          <a:lstStyle>
            <a:lvl1pPr algn="r">
              <a:defRPr sz="1200"/>
            </a:lvl1pPr>
          </a:lstStyle>
          <a:p>
            <a:fld id="{2B7B8A88-3915-4BD9-8282-A223A6AE8653}" type="slidenum">
              <a:rPr kumimoji="1" lang="ja-JP" altLang="en-US" smtClean="0"/>
              <a:t>‹#›</a:t>
            </a:fld>
            <a:endParaRPr kumimoji="1" lang="ja-JP" altLang="en-US"/>
          </a:p>
        </p:txBody>
      </p:sp>
    </p:spTree>
    <p:extLst>
      <p:ext uri="{BB962C8B-B14F-4D97-AF65-F5344CB8AC3E}">
        <p14:creationId xmlns:p14="http://schemas.microsoft.com/office/powerpoint/2010/main" val="3064229632"/>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B7B8A88-3915-4BD9-8282-A223A6AE8653}" type="slidenum">
              <a:rPr kumimoji="1" lang="ja-JP" altLang="en-US" smtClean="0"/>
              <a:t>1</a:t>
            </a:fld>
            <a:endParaRPr kumimoji="1" lang="ja-JP" altLang="en-US"/>
          </a:p>
        </p:txBody>
      </p:sp>
    </p:spTree>
    <p:extLst>
      <p:ext uri="{BB962C8B-B14F-4D97-AF65-F5344CB8AC3E}">
        <p14:creationId xmlns:p14="http://schemas.microsoft.com/office/powerpoint/2010/main" val="2898568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857250" y="1496484"/>
            <a:ext cx="5143500" cy="3183467"/>
          </a:xfrm>
        </p:spPr>
        <p:txBody>
          <a:bodyPr anchor="b"/>
          <a:lstStyle>
            <a:lvl1pPr algn="ctr">
              <a:defRPr sz="3375"/>
            </a:lvl1pPr>
          </a:lstStyle>
          <a:p>
            <a:r>
              <a:rPr kumimoji="1" lang="ja-JP" altLang="en-US"/>
              <a:t>マスター タイトルの書式設定</a:t>
            </a:r>
          </a:p>
        </p:txBody>
      </p:sp>
      <p:sp>
        <p:nvSpPr>
          <p:cNvPr id="3" name="サブタイトル 2"/>
          <p:cNvSpPr>
            <a:spLocks noGrp="1"/>
          </p:cNvSpPr>
          <p:nvPr>
            <p:ph type="subTitle" idx="1"/>
          </p:nvPr>
        </p:nvSpPr>
        <p:spPr>
          <a:xfrm>
            <a:off x="857250" y="4802717"/>
            <a:ext cx="5143500" cy="2207683"/>
          </a:xfrm>
        </p:spPr>
        <p:txBody>
          <a:bodyPr/>
          <a:lstStyle>
            <a:lvl1pPr marL="0" indent="0" algn="ctr">
              <a:buNone/>
              <a:defRPr sz="1350"/>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8FE77E2E-D2DD-44F0-9493-FFA86F78EDD1}" type="datetimeFigureOut">
              <a:rPr kumimoji="1" lang="ja-JP" altLang="en-US" smtClean="0"/>
              <a:t>2020/3/6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FC30D1CD-ACB7-4BE8-970F-8C00B1339B18}" type="slidenum">
              <a:rPr kumimoji="1" lang="ja-JP" altLang="en-US" smtClean="0"/>
              <a:t>‹#›</a:t>
            </a:fld>
            <a:endParaRPr kumimoji="1" lang="ja-JP" altLang="en-US"/>
          </a:p>
        </p:txBody>
      </p:sp>
    </p:spTree>
    <p:extLst>
      <p:ext uri="{BB962C8B-B14F-4D97-AF65-F5344CB8AC3E}">
        <p14:creationId xmlns:p14="http://schemas.microsoft.com/office/powerpoint/2010/main" val="26691260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8FE77E2E-D2DD-44F0-9493-FFA86F78EDD1}" type="datetimeFigureOut">
              <a:rPr kumimoji="1" lang="ja-JP" altLang="en-US" smtClean="0"/>
              <a:t>2020/3/6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FC30D1CD-ACB7-4BE8-970F-8C00B1339B18}" type="slidenum">
              <a:rPr kumimoji="1" lang="ja-JP" altLang="en-US" smtClean="0"/>
              <a:t>‹#›</a:t>
            </a:fld>
            <a:endParaRPr kumimoji="1" lang="ja-JP" altLang="en-US"/>
          </a:p>
        </p:txBody>
      </p:sp>
    </p:spTree>
    <p:extLst>
      <p:ext uri="{BB962C8B-B14F-4D97-AF65-F5344CB8AC3E}">
        <p14:creationId xmlns:p14="http://schemas.microsoft.com/office/powerpoint/2010/main" val="66987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4907756" y="486834"/>
            <a:ext cx="1478756" cy="7749117"/>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71487" y="486834"/>
            <a:ext cx="4350544" cy="7749117"/>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8FE77E2E-D2DD-44F0-9493-FFA86F78EDD1}" type="datetimeFigureOut">
              <a:rPr kumimoji="1" lang="ja-JP" altLang="en-US" smtClean="0"/>
              <a:t>2020/3/6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FC30D1CD-ACB7-4BE8-970F-8C00B1339B18}" type="slidenum">
              <a:rPr kumimoji="1" lang="ja-JP" altLang="en-US" smtClean="0"/>
              <a:t>‹#›</a:t>
            </a:fld>
            <a:endParaRPr kumimoji="1" lang="ja-JP" altLang="en-US"/>
          </a:p>
        </p:txBody>
      </p:sp>
    </p:spTree>
    <p:extLst>
      <p:ext uri="{BB962C8B-B14F-4D97-AF65-F5344CB8AC3E}">
        <p14:creationId xmlns:p14="http://schemas.microsoft.com/office/powerpoint/2010/main" val="21311896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8FE77E2E-D2DD-44F0-9493-FFA86F78EDD1}" type="datetimeFigureOut">
              <a:rPr kumimoji="1" lang="ja-JP" altLang="en-US" smtClean="0"/>
              <a:t>2020/3/6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FC30D1CD-ACB7-4BE8-970F-8C00B1339B18}" type="slidenum">
              <a:rPr kumimoji="1" lang="ja-JP" altLang="en-US" smtClean="0"/>
              <a:t>‹#›</a:t>
            </a:fld>
            <a:endParaRPr kumimoji="1" lang="ja-JP" altLang="en-US"/>
          </a:p>
        </p:txBody>
      </p:sp>
    </p:spTree>
    <p:extLst>
      <p:ext uri="{BB962C8B-B14F-4D97-AF65-F5344CB8AC3E}">
        <p14:creationId xmlns:p14="http://schemas.microsoft.com/office/powerpoint/2010/main" val="29264124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467916" y="2279652"/>
            <a:ext cx="5915025" cy="3803649"/>
          </a:xfrm>
        </p:spPr>
        <p:txBody>
          <a:bodyPr anchor="b"/>
          <a:lstStyle>
            <a:lvl1pPr>
              <a:defRPr sz="3375"/>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67916" y="6119285"/>
            <a:ext cx="5915025" cy="2000249"/>
          </a:xfrm>
        </p:spPr>
        <p:txBody>
          <a:bodyPr/>
          <a:lstStyle>
            <a:lvl1pPr marL="0" indent="0">
              <a:buNone/>
              <a:defRPr sz="1350">
                <a:solidFill>
                  <a:schemeClr val="tx1">
                    <a:tint val="75000"/>
                  </a:schemeClr>
                </a:solidFill>
              </a:defRPr>
            </a:lvl1pPr>
            <a:lvl2pPr marL="257175" indent="0">
              <a:buNone/>
              <a:defRPr sz="1125">
                <a:solidFill>
                  <a:schemeClr val="tx1">
                    <a:tint val="75000"/>
                  </a:schemeClr>
                </a:solidFill>
              </a:defRPr>
            </a:lvl2pPr>
            <a:lvl3pPr marL="514350" indent="0">
              <a:buNone/>
              <a:defRPr sz="1013">
                <a:solidFill>
                  <a:schemeClr val="tx1">
                    <a:tint val="75000"/>
                  </a:schemeClr>
                </a:solidFill>
              </a:defRPr>
            </a:lvl3pPr>
            <a:lvl4pPr marL="771525" indent="0">
              <a:buNone/>
              <a:defRPr sz="900">
                <a:solidFill>
                  <a:schemeClr val="tx1">
                    <a:tint val="75000"/>
                  </a:schemeClr>
                </a:solidFill>
              </a:defRPr>
            </a:lvl4pPr>
            <a:lvl5pPr marL="1028700" indent="0">
              <a:buNone/>
              <a:defRPr sz="900">
                <a:solidFill>
                  <a:schemeClr val="tx1">
                    <a:tint val="75000"/>
                  </a:schemeClr>
                </a:solidFill>
              </a:defRPr>
            </a:lvl5pPr>
            <a:lvl6pPr marL="1285875" indent="0">
              <a:buNone/>
              <a:defRPr sz="900">
                <a:solidFill>
                  <a:schemeClr val="tx1">
                    <a:tint val="75000"/>
                  </a:schemeClr>
                </a:solidFill>
              </a:defRPr>
            </a:lvl6pPr>
            <a:lvl7pPr marL="1543050" indent="0">
              <a:buNone/>
              <a:defRPr sz="900">
                <a:solidFill>
                  <a:schemeClr val="tx1">
                    <a:tint val="75000"/>
                  </a:schemeClr>
                </a:solidFill>
              </a:defRPr>
            </a:lvl7pPr>
            <a:lvl8pPr marL="1800225" indent="0">
              <a:buNone/>
              <a:defRPr sz="900">
                <a:solidFill>
                  <a:schemeClr val="tx1">
                    <a:tint val="75000"/>
                  </a:schemeClr>
                </a:solidFill>
              </a:defRPr>
            </a:lvl8pPr>
            <a:lvl9pPr marL="2057400" indent="0">
              <a:buNone/>
              <a:defRPr sz="9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8FE77E2E-D2DD-44F0-9493-FFA86F78EDD1}" type="datetimeFigureOut">
              <a:rPr kumimoji="1" lang="ja-JP" altLang="en-US" smtClean="0"/>
              <a:t>2020/3/6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FC30D1CD-ACB7-4BE8-970F-8C00B1339B18}" type="slidenum">
              <a:rPr kumimoji="1" lang="ja-JP" altLang="en-US" smtClean="0"/>
              <a:t>‹#›</a:t>
            </a:fld>
            <a:endParaRPr kumimoji="1" lang="ja-JP" altLang="en-US"/>
          </a:p>
        </p:txBody>
      </p:sp>
    </p:spTree>
    <p:extLst>
      <p:ext uri="{BB962C8B-B14F-4D97-AF65-F5344CB8AC3E}">
        <p14:creationId xmlns:p14="http://schemas.microsoft.com/office/powerpoint/2010/main" val="6089906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71488" y="2434167"/>
            <a:ext cx="2914650" cy="5801784"/>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3471863" y="2434167"/>
            <a:ext cx="2914650" cy="5801784"/>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8FE77E2E-D2DD-44F0-9493-FFA86F78EDD1}" type="datetimeFigureOut">
              <a:rPr kumimoji="1" lang="ja-JP" altLang="en-US" smtClean="0"/>
              <a:t>2020/3/6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FC30D1CD-ACB7-4BE8-970F-8C00B1339B18}" type="slidenum">
              <a:rPr kumimoji="1" lang="ja-JP" altLang="en-US" smtClean="0"/>
              <a:t>‹#›</a:t>
            </a:fld>
            <a:endParaRPr kumimoji="1" lang="ja-JP" altLang="en-US"/>
          </a:p>
        </p:txBody>
      </p:sp>
    </p:spTree>
    <p:extLst>
      <p:ext uri="{BB962C8B-B14F-4D97-AF65-F5344CB8AC3E}">
        <p14:creationId xmlns:p14="http://schemas.microsoft.com/office/powerpoint/2010/main" val="7679386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72381" y="486834"/>
            <a:ext cx="5915025" cy="1767417"/>
          </a:xfrm>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72381" y="2241551"/>
            <a:ext cx="2901255" cy="1098549"/>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72381" y="3340100"/>
            <a:ext cx="2901255" cy="4912784"/>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3471863" y="2241551"/>
            <a:ext cx="2915543" cy="1098549"/>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3471863" y="3340100"/>
            <a:ext cx="2915543" cy="4912784"/>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8FE77E2E-D2DD-44F0-9493-FFA86F78EDD1}" type="datetimeFigureOut">
              <a:rPr kumimoji="1" lang="ja-JP" altLang="en-US" smtClean="0"/>
              <a:t>2020/3/6</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FC30D1CD-ACB7-4BE8-970F-8C00B1339B18}" type="slidenum">
              <a:rPr kumimoji="1" lang="ja-JP" altLang="en-US" smtClean="0"/>
              <a:t>‹#›</a:t>
            </a:fld>
            <a:endParaRPr kumimoji="1" lang="ja-JP" altLang="en-US"/>
          </a:p>
        </p:txBody>
      </p:sp>
    </p:spTree>
    <p:extLst>
      <p:ext uri="{BB962C8B-B14F-4D97-AF65-F5344CB8AC3E}">
        <p14:creationId xmlns:p14="http://schemas.microsoft.com/office/powerpoint/2010/main" val="723890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8FE77E2E-D2DD-44F0-9493-FFA86F78EDD1}" type="datetimeFigureOut">
              <a:rPr kumimoji="1" lang="ja-JP" altLang="en-US" smtClean="0"/>
              <a:t>2020/3/6</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FC30D1CD-ACB7-4BE8-970F-8C00B1339B18}" type="slidenum">
              <a:rPr kumimoji="1" lang="ja-JP" altLang="en-US" smtClean="0"/>
              <a:t>‹#›</a:t>
            </a:fld>
            <a:endParaRPr kumimoji="1" lang="ja-JP" altLang="en-US"/>
          </a:p>
        </p:txBody>
      </p:sp>
    </p:spTree>
    <p:extLst>
      <p:ext uri="{BB962C8B-B14F-4D97-AF65-F5344CB8AC3E}">
        <p14:creationId xmlns:p14="http://schemas.microsoft.com/office/powerpoint/2010/main" val="18060765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8FE77E2E-D2DD-44F0-9493-FFA86F78EDD1}" type="datetimeFigureOut">
              <a:rPr kumimoji="1" lang="ja-JP" altLang="en-US" smtClean="0"/>
              <a:t>2020/3/6</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FC30D1CD-ACB7-4BE8-970F-8C00B1339B18}" type="slidenum">
              <a:rPr kumimoji="1" lang="ja-JP" altLang="en-US" smtClean="0"/>
              <a:t>‹#›</a:t>
            </a:fld>
            <a:endParaRPr kumimoji="1" lang="ja-JP" altLang="en-US"/>
          </a:p>
        </p:txBody>
      </p:sp>
    </p:spTree>
    <p:extLst>
      <p:ext uri="{BB962C8B-B14F-4D97-AF65-F5344CB8AC3E}">
        <p14:creationId xmlns:p14="http://schemas.microsoft.com/office/powerpoint/2010/main" val="9901559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72381" y="609600"/>
            <a:ext cx="2211883" cy="2133600"/>
          </a:xfrm>
        </p:spPr>
        <p:txBody>
          <a:bodyPr anchor="b"/>
          <a:lstStyle>
            <a:lvl1pPr>
              <a:defRPr sz="1800"/>
            </a:lvl1pPr>
          </a:lstStyle>
          <a:p>
            <a:r>
              <a:rPr kumimoji="1" lang="ja-JP" altLang="en-US"/>
              <a:t>マスター タイトルの書式設定</a:t>
            </a:r>
          </a:p>
        </p:txBody>
      </p:sp>
      <p:sp>
        <p:nvSpPr>
          <p:cNvPr id="3" name="コンテンツ プレースホルダー 2"/>
          <p:cNvSpPr>
            <a:spLocks noGrp="1"/>
          </p:cNvSpPr>
          <p:nvPr>
            <p:ph idx="1"/>
          </p:nvPr>
        </p:nvSpPr>
        <p:spPr>
          <a:xfrm>
            <a:off x="2915543" y="1316567"/>
            <a:ext cx="3471863" cy="6498167"/>
          </a:xfrm>
        </p:spPr>
        <p:txBody>
          <a:bodyPr/>
          <a:lstStyle>
            <a:lvl1pPr>
              <a:defRPr sz="1800"/>
            </a:lvl1pPr>
            <a:lvl2pPr>
              <a:defRPr sz="1575"/>
            </a:lvl2pPr>
            <a:lvl3pPr>
              <a:defRPr sz="1350"/>
            </a:lvl3pPr>
            <a:lvl4pPr>
              <a:defRPr sz="1125"/>
            </a:lvl4pPr>
            <a:lvl5pPr>
              <a:defRPr sz="1125"/>
            </a:lvl5pPr>
            <a:lvl6pPr>
              <a:defRPr sz="1125"/>
            </a:lvl6pPr>
            <a:lvl7pPr>
              <a:defRPr sz="1125"/>
            </a:lvl7pPr>
            <a:lvl8pPr>
              <a:defRPr sz="1125"/>
            </a:lvl8pPr>
            <a:lvl9pPr>
              <a:defRPr sz="1125"/>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72381" y="2743200"/>
            <a:ext cx="2211883" cy="5082117"/>
          </a:xfrm>
        </p:spPr>
        <p:txBody>
          <a:bodyPr/>
          <a:lstStyle>
            <a:lvl1pPr marL="0" indent="0">
              <a:buNone/>
              <a:defRPr sz="9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8FE77E2E-D2DD-44F0-9493-FFA86F78EDD1}" type="datetimeFigureOut">
              <a:rPr kumimoji="1" lang="ja-JP" altLang="en-US" smtClean="0"/>
              <a:t>2020/3/6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FC30D1CD-ACB7-4BE8-970F-8C00B1339B18}" type="slidenum">
              <a:rPr kumimoji="1" lang="ja-JP" altLang="en-US" smtClean="0"/>
              <a:t>‹#›</a:t>
            </a:fld>
            <a:endParaRPr kumimoji="1" lang="ja-JP" altLang="en-US"/>
          </a:p>
        </p:txBody>
      </p:sp>
    </p:spTree>
    <p:extLst>
      <p:ext uri="{BB962C8B-B14F-4D97-AF65-F5344CB8AC3E}">
        <p14:creationId xmlns:p14="http://schemas.microsoft.com/office/powerpoint/2010/main" val="35358478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472381" y="609600"/>
            <a:ext cx="2211883" cy="2133600"/>
          </a:xfrm>
        </p:spPr>
        <p:txBody>
          <a:bodyPr anchor="b"/>
          <a:lstStyle>
            <a:lvl1pPr>
              <a:defRPr sz="1800"/>
            </a:lvl1pPr>
          </a:lstStyle>
          <a:p>
            <a:r>
              <a:rPr kumimoji="1" lang="ja-JP" altLang="en-US"/>
              <a:t>マスター タイトルの書式設定</a:t>
            </a:r>
          </a:p>
        </p:txBody>
      </p:sp>
      <p:sp>
        <p:nvSpPr>
          <p:cNvPr id="3" name="図プレースホルダー 2"/>
          <p:cNvSpPr>
            <a:spLocks noGrp="1"/>
          </p:cNvSpPr>
          <p:nvPr>
            <p:ph type="pic" idx="1"/>
          </p:nvPr>
        </p:nvSpPr>
        <p:spPr>
          <a:xfrm>
            <a:off x="2915543" y="1316567"/>
            <a:ext cx="3471863" cy="6498167"/>
          </a:xfrm>
        </p:spPr>
        <p:txBody>
          <a:bodyPr/>
          <a:lstStyle>
            <a:lvl1pPr marL="0" indent="0">
              <a:buNone/>
              <a:defRPr sz="1800"/>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endParaRPr kumimoji="1" lang="ja-JP" altLang="en-US"/>
          </a:p>
        </p:txBody>
      </p:sp>
      <p:sp>
        <p:nvSpPr>
          <p:cNvPr id="4" name="テキスト プレースホルダー 3"/>
          <p:cNvSpPr>
            <a:spLocks noGrp="1"/>
          </p:cNvSpPr>
          <p:nvPr>
            <p:ph type="body" sz="half" idx="2"/>
          </p:nvPr>
        </p:nvSpPr>
        <p:spPr>
          <a:xfrm>
            <a:off x="472381" y="2743200"/>
            <a:ext cx="2211883" cy="5082117"/>
          </a:xfrm>
        </p:spPr>
        <p:txBody>
          <a:bodyPr/>
          <a:lstStyle>
            <a:lvl1pPr marL="0" indent="0">
              <a:buNone/>
              <a:defRPr sz="9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8FE77E2E-D2DD-44F0-9493-FFA86F78EDD1}" type="datetimeFigureOut">
              <a:rPr kumimoji="1" lang="ja-JP" altLang="en-US" smtClean="0"/>
              <a:t>2020/3/6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FC30D1CD-ACB7-4BE8-970F-8C00B1339B18}" type="slidenum">
              <a:rPr kumimoji="1" lang="ja-JP" altLang="en-US" smtClean="0"/>
              <a:t>‹#›</a:t>
            </a:fld>
            <a:endParaRPr kumimoji="1" lang="ja-JP" altLang="en-US"/>
          </a:p>
        </p:txBody>
      </p:sp>
    </p:spTree>
    <p:extLst>
      <p:ext uri="{BB962C8B-B14F-4D97-AF65-F5344CB8AC3E}">
        <p14:creationId xmlns:p14="http://schemas.microsoft.com/office/powerpoint/2010/main" val="34173931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71488" y="486834"/>
            <a:ext cx="5915025" cy="1767417"/>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71488" y="2434167"/>
            <a:ext cx="5915025" cy="5801784"/>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471488" y="8475134"/>
            <a:ext cx="1543050" cy="486833"/>
          </a:xfrm>
          <a:prstGeom prst="rect">
            <a:avLst/>
          </a:prstGeom>
        </p:spPr>
        <p:txBody>
          <a:bodyPr vert="horz" lIns="91440" tIns="45720" rIns="91440" bIns="45720" rtlCol="0" anchor="ctr"/>
          <a:lstStyle>
            <a:lvl1pPr algn="l">
              <a:defRPr sz="675">
                <a:solidFill>
                  <a:schemeClr val="tx1">
                    <a:tint val="75000"/>
                  </a:schemeClr>
                </a:solidFill>
              </a:defRPr>
            </a:lvl1pPr>
          </a:lstStyle>
          <a:p>
            <a:fld id="{8FE77E2E-D2DD-44F0-9493-FFA86F78EDD1}" type="datetimeFigureOut">
              <a:rPr kumimoji="1" lang="ja-JP" altLang="en-US" smtClean="0"/>
              <a:t>2020/3/6</a:t>
            </a:fld>
            <a:endParaRPr kumimoji="1" lang="ja-JP" altLang="en-US"/>
          </a:p>
        </p:txBody>
      </p:sp>
      <p:sp>
        <p:nvSpPr>
          <p:cNvPr id="5" name="フッター プレースホルダー 4"/>
          <p:cNvSpPr>
            <a:spLocks noGrp="1"/>
          </p:cNvSpPr>
          <p:nvPr>
            <p:ph type="ftr" sz="quarter" idx="3"/>
          </p:nvPr>
        </p:nvSpPr>
        <p:spPr>
          <a:xfrm>
            <a:off x="2271713" y="8475134"/>
            <a:ext cx="2314575" cy="486833"/>
          </a:xfrm>
          <a:prstGeom prst="rect">
            <a:avLst/>
          </a:prstGeom>
        </p:spPr>
        <p:txBody>
          <a:bodyPr vert="horz" lIns="91440" tIns="45720" rIns="91440" bIns="45720" rtlCol="0" anchor="ctr"/>
          <a:lstStyle>
            <a:lvl1pPr algn="ctr">
              <a:defRPr sz="675">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4843463" y="8475134"/>
            <a:ext cx="1543050" cy="486833"/>
          </a:xfrm>
          <a:prstGeom prst="rect">
            <a:avLst/>
          </a:prstGeom>
        </p:spPr>
        <p:txBody>
          <a:bodyPr vert="horz" lIns="91440" tIns="45720" rIns="91440" bIns="45720" rtlCol="0" anchor="ctr"/>
          <a:lstStyle>
            <a:lvl1pPr algn="r">
              <a:defRPr sz="675">
                <a:solidFill>
                  <a:schemeClr val="tx1">
                    <a:tint val="75000"/>
                  </a:schemeClr>
                </a:solidFill>
              </a:defRPr>
            </a:lvl1pPr>
          </a:lstStyle>
          <a:p>
            <a:fld id="{FC30D1CD-ACB7-4BE8-970F-8C00B1339B18}" type="slidenum">
              <a:rPr kumimoji="1" lang="ja-JP" altLang="en-US" smtClean="0"/>
              <a:t>‹#›</a:t>
            </a:fld>
            <a:endParaRPr kumimoji="1" lang="ja-JP" altLang="en-US"/>
          </a:p>
        </p:txBody>
      </p:sp>
    </p:spTree>
    <p:extLst>
      <p:ext uri="{BB962C8B-B14F-4D97-AF65-F5344CB8AC3E}">
        <p14:creationId xmlns:p14="http://schemas.microsoft.com/office/powerpoint/2010/main" val="2163997708"/>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Lst>
  <p:txStyles>
    <p:titleStyle>
      <a:lvl1pPr algn="l" defTabSz="514350" rtl="0" eaLnBrk="1" latinLnBrk="0" hangingPunct="1">
        <a:lnSpc>
          <a:spcPct val="90000"/>
        </a:lnSpc>
        <a:spcBef>
          <a:spcPct val="0"/>
        </a:spcBef>
        <a:buNone/>
        <a:defRPr kumimoji="1" sz="2475" kern="1200">
          <a:solidFill>
            <a:schemeClr val="tx1"/>
          </a:solidFill>
          <a:latin typeface="+mj-lt"/>
          <a:ea typeface="+mj-ea"/>
          <a:cs typeface="+mj-cs"/>
        </a:defRPr>
      </a:lvl1pPr>
    </p:titleStyle>
    <p:bodyStyle>
      <a:lvl1pPr marL="128588" indent="-128588" algn="l" defTabSz="514350" rtl="0" eaLnBrk="1" latinLnBrk="0" hangingPunct="1">
        <a:lnSpc>
          <a:spcPct val="90000"/>
        </a:lnSpc>
        <a:spcBef>
          <a:spcPts val="563"/>
        </a:spcBef>
        <a:buFont typeface="Arial" panose="020B0604020202020204" pitchFamily="34" charset="0"/>
        <a:buChar char="•"/>
        <a:defRPr kumimoji="1" sz="1575" kern="1200">
          <a:solidFill>
            <a:schemeClr val="tx1"/>
          </a:solidFill>
          <a:latin typeface="+mn-lt"/>
          <a:ea typeface="+mn-ea"/>
          <a:cs typeface="+mn-cs"/>
        </a:defRPr>
      </a:lvl1pPr>
      <a:lvl2pPr marL="385763" indent="-128588" algn="l" defTabSz="514350" rtl="0" eaLnBrk="1" latinLnBrk="0" hangingPunct="1">
        <a:lnSpc>
          <a:spcPct val="90000"/>
        </a:lnSpc>
        <a:spcBef>
          <a:spcPts val="281"/>
        </a:spcBef>
        <a:buFont typeface="Arial" panose="020B0604020202020204" pitchFamily="34" charset="0"/>
        <a:buChar char="•"/>
        <a:defRPr kumimoji="1" sz="1350" kern="1200">
          <a:solidFill>
            <a:schemeClr val="tx1"/>
          </a:solidFill>
          <a:latin typeface="+mn-lt"/>
          <a:ea typeface="+mn-ea"/>
          <a:cs typeface="+mn-cs"/>
        </a:defRPr>
      </a:lvl2pPr>
      <a:lvl3pPr marL="642938" indent="-128588" algn="l" defTabSz="514350" rtl="0" eaLnBrk="1" latinLnBrk="0" hangingPunct="1">
        <a:lnSpc>
          <a:spcPct val="90000"/>
        </a:lnSpc>
        <a:spcBef>
          <a:spcPts val="281"/>
        </a:spcBef>
        <a:buFont typeface="Arial" panose="020B0604020202020204" pitchFamily="34" charset="0"/>
        <a:buChar char="•"/>
        <a:defRPr kumimoji="1" sz="1125" kern="1200">
          <a:solidFill>
            <a:schemeClr val="tx1"/>
          </a:solidFill>
          <a:latin typeface="+mn-lt"/>
          <a:ea typeface="+mn-ea"/>
          <a:cs typeface="+mn-cs"/>
        </a:defRPr>
      </a:lvl3pPr>
      <a:lvl4pPr marL="900113" indent="-128588" algn="l" defTabSz="514350" rtl="0" eaLnBrk="1" latinLnBrk="0" hangingPunct="1">
        <a:lnSpc>
          <a:spcPct val="90000"/>
        </a:lnSpc>
        <a:spcBef>
          <a:spcPts val="281"/>
        </a:spcBef>
        <a:buFont typeface="Arial" panose="020B0604020202020204" pitchFamily="34" charset="0"/>
        <a:buChar char="•"/>
        <a:defRPr kumimoji="1" sz="1013" kern="1200">
          <a:solidFill>
            <a:schemeClr val="tx1"/>
          </a:solidFill>
          <a:latin typeface="+mn-lt"/>
          <a:ea typeface="+mn-ea"/>
          <a:cs typeface="+mn-cs"/>
        </a:defRPr>
      </a:lvl4pPr>
      <a:lvl5pPr marL="1157288" indent="-128588" algn="l" defTabSz="514350" rtl="0" eaLnBrk="1" latinLnBrk="0" hangingPunct="1">
        <a:lnSpc>
          <a:spcPct val="90000"/>
        </a:lnSpc>
        <a:spcBef>
          <a:spcPts val="281"/>
        </a:spcBef>
        <a:buFont typeface="Arial" panose="020B0604020202020204" pitchFamily="34" charset="0"/>
        <a:buChar char="•"/>
        <a:defRPr kumimoji="1" sz="1013" kern="1200">
          <a:solidFill>
            <a:schemeClr val="tx1"/>
          </a:solidFill>
          <a:latin typeface="+mn-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kumimoji="1"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kumimoji="1"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kumimoji="1"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kumimoji="1" sz="1013" kern="1200">
          <a:solidFill>
            <a:schemeClr val="tx1"/>
          </a:solidFill>
          <a:latin typeface="+mn-lt"/>
          <a:ea typeface="+mn-ea"/>
          <a:cs typeface="+mn-cs"/>
        </a:defRPr>
      </a:lvl9pPr>
    </p:bodyStyle>
    <p:otherStyle>
      <a:defPPr>
        <a:defRPr lang="ja-JP"/>
      </a:defPPr>
      <a:lvl1pPr marL="0" algn="l" defTabSz="514350" rtl="0" eaLnBrk="1" latinLnBrk="0" hangingPunct="1">
        <a:defRPr kumimoji="1" sz="1013" kern="1200">
          <a:solidFill>
            <a:schemeClr val="tx1"/>
          </a:solidFill>
          <a:latin typeface="+mn-lt"/>
          <a:ea typeface="+mn-ea"/>
          <a:cs typeface="+mn-cs"/>
        </a:defRPr>
      </a:lvl1pPr>
      <a:lvl2pPr marL="257175" algn="l" defTabSz="514350" rtl="0" eaLnBrk="1" latinLnBrk="0" hangingPunct="1">
        <a:defRPr kumimoji="1" sz="1013" kern="1200">
          <a:solidFill>
            <a:schemeClr val="tx1"/>
          </a:solidFill>
          <a:latin typeface="+mn-lt"/>
          <a:ea typeface="+mn-ea"/>
          <a:cs typeface="+mn-cs"/>
        </a:defRPr>
      </a:lvl2pPr>
      <a:lvl3pPr marL="514350" algn="l" defTabSz="514350" rtl="0" eaLnBrk="1" latinLnBrk="0" hangingPunct="1">
        <a:defRPr kumimoji="1" sz="1013" kern="1200">
          <a:solidFill>
            <a:schemeClr val="tx1"/>
          </a:solidFill>
          <a:latin typeface="+mn-lt"/>
          <a:ea typeface="+mn-ea"/>
          <a:cs typeface="+mn-cs"/>
        </a:defRPr>
      </a:lvl3pPr>
      <a:lvl4pPr marL="771525" algn="l" defTabSz="514350" rtl="0" eaLnBrk="1" latinLnBrk="0" hangingPunct="1">
        <a:defRPr kumimoji="1" sz="1013" kern="1200">
          <a:solidFill>
            <a:schemeClr val="tx1"/>
          </a:solidFill>
          <a:latin typeface="+mn-lt"/>
          <a:ea typeface="+mn-ea"/>
          <a:cs typeface="+mn-cs"/>
        </a:defRPr>
      </a:lvl4pPr>
      <a:lvl5pPr marL="1028700" algn="l" defTabSz="514350" rtl="0" eaLnBrk="1" latinLnBrk="0" hangingPunct="1">
        <a:defRPr kumimoji="1" sz="1013" kern="1200">
          <a:solidFill>
            <a:schemeClr val="tx1"/>
          </a:solidFill>
          <a:latin typeface="+mn-lt"/>
          <a:ea typeface="+mn-ea"/>
          <a:cs typeface="+mn-cs"/>
        </a:defRPr>
      </a:lvl5pPr>
      <a:lvl6pPr marL="1285875" algn="l" defTabSz="514350" rtl="0" eaLnBrk="1" latinLnBrk="0" hangingPunct="1">
        <a:defRPr kumimoji="1" sz="1013" kern="1200">
          <a:solidFill>
            <a:schemeClr val="tx1"/>
          </a:solidFill>
          <a:latin typeface="+mn-lt"/>
          <a:ea typeface="+mn-ea"/>
          <a:cs typeface="+mn-cs"/>
        </a:defRPr>
      </a:lvl6pPr>
      <a:lvl7pPr marL="1543050" algn="l" defTabSz="514350" rtl="0" eaLnBrk="1" latinLnBrk="0" hangingPunct="1">
        <a:defRPr kumimoji="1" sz="1013" kern="1200">
          <a:solidFill>
            <a:schemeClr val="tx1"/>
          </a:solidFill>
          <a:latin typeface="+mn-lt"/>
          <a:ea typeface="+mn-ea"/>
          <a:cs typeface="+mn-cs"/>
        </a:defRPr>
      </a:lvl7pPr>
      <a:lvl8pPr marL="1800225" algn="l" defTabSz="514350" rtl="0" eaLnBrk="1" latinLnBrk="0" hangingPunct="1">
        <a:defRPr kumimoji="1" sz="1013" kern="1200">
          <a:solidFill>
            <a:schemeClr val="tx1"/>
          </a:solidFill>
          <a:latin typeface="+mn-lt"/>
          <a:ea typeface="+mn-ea"/>
          <a:cs typeface="+mn-cs"/>
        </a:defRPr>
      </a:lvl8pPr>
      <a:lvl9pPr marL="2057400" algn="l" defTabSz="514350" rtl="0" eaLnBrk="1" latinLnBrk="0" hangingPunct="1">
        <a:defRPr kumimoji="1" sz="101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microsoft.com/office/2007/relationships/hdphoto" Target="../media/hdphoto3.wdp"/><Relationship Id="rId13" Type="http://schemas.openxmlformats.org/officeDocument/2006/relationships/image" Target="../media/image8.jpeg"/><Relationship Id="rId3" Type="http://schemas.openxmlformats.org/officeDocument/2006/relationships/image" Target="../media/image1.png"/><Relationship Id="rId7" Type="http://schemas.openxmlformats.org/officeDocument/2006/relationships/image" Target="../media/image3.png"/><Relationship Id="rId12" Type="http://schemas.openxmlformats.org/officeDocument/2006/relationships/image" Target="../media/image7.png"/><Relationship Id="rId17" Type="http://schemas.openxmlformats.org/officeDocument/2006/relationships/image" Target="../media/image12.jpeg"/><Relationship Id="rId2" Type="http://schemas.openxmlformats.org/officeDocument/2006/relationships/notesSlide" Target="../notesSlides/notesSlide1.xml"/><Relationship Id="rId16" Type="http://schemas.openxmlformats.org/officeDocument/2006/relationships/image" Target="../media/image11.jpeg"/><Relationship Id="rId1" Type="http://schemas.openxmlformats.org/officeDocument/2006/relationships/slideLayout" Target="../slideLayouts/slideLayout2.xml"/><Relationship Id="rId6" Type="http://schemas.microsoft.com/office/2007/relationships/hdphoto" Target="../media/hdphoto2.wdp"/><Relationship Id="rId11" Type="http://schemas.openxmlformats.org/officeDocument/2006/relationships/image" Target="../media/image6.png"/><Relationship Id="rId5" Type="http://schemas.openxmlformats.org/officeDocument/2006/relationships/image" Target="../media/image2.png"/><Relationship Id="rId15" Type="http://schemas.openxmlformats.org/officeDocument/2006/relationships/image" Target="../media/image10.jpeg"/><Relationship Id="rId10" Type="http://schemas.openxmlformats.org/officeDocument/2006/relationships/image" Target="../media/image5.png"/><Relationship Id="rId4" Type="http://schemas.microsoft.com/office/2007/relationships/hdphoto" Target="../media/hdphoto1.wdp"/><Relationship Id="rId9" Type="http://schemas.openxmlformats.org/officeDocument/2006/relationships/image" Target="../media/image4.jpeg"/><Relationship Id="rId1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9" name="図 18"/>
          <p:cNvPicPr>
            <a:picLocks noChangeAspect="1"/>
          </p:cNvPicPr>
          <p:nvPr/>
        </p:nvPicPr>
        <p:blipFill>
          <a:blip r:embed="rId3">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tretch>
            <a:fillRect/>
          </a:stretch>
        </p:blipFill>
        <p:spPr>
          <a:xfrm rot="5400000">
            <a:off x="-1214036" y="1155438"/>
            <a:ext cx="9263984" cy="6880087"/>
          </a:xfrm>
          <a:prstGeom prst="rect">
            <a:avLst/>
          </a:prstGeom>
        </p:spPr>
      </p:pic>
      <p:sp>
        <p:nvSpPr>
          <p:cNvPr id="2" name="タイトル 1"/>
          <p:cNvSpPr>
            <a:spLocks noGrp="1"/>
          </p:cNvSpPr>
          <p:nvPr>
            <p:ph type="title"/>
          </p:nvPr>
        </p:nvSpPr>
        <p:spPr>
          <a:xfrm>
            <a:off x="244788" y="191791"/>
            <a:ext cx="3518148" cy="749432"/>
          </a:xfrm>
          <a:solidFill>
            <a:schemeClr val="accent6">
              <a:lumMod val="60000"/>
              <a:lumOff val="4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ormAutofit fontScale="90000"/>
          </a:bodyPr>
          <a:lstStyle/>
          <a:p>
            <a:pPr algn="l"/>
            <a:r>
              <a:rPr kumimoji="1" lang="en-US" altLang="ja-JP" sz="3200" dirty="0" err="1">
                <a:latin typeface="HG創英角ﾎﾟｯﾌﾟ体" panose="040B0A09000000000000" pitchFamily="49" charset="-128"/>
                <a:ea typeface="HG創英角ﾎﾟｯﾌﾟ体" panose="040B0A09000000000000" pitchFamily="49" charset="-128"/>
              </a:rPr>
              <a:t>Challe</a:t>
            </a:r>
            <a:r>
              <a:rPr kumimoji="1" lang="en-US" altLang="ja-JP" sz="3200" dirty="0">
                <a:latin typeface="HG創英角ﾎﾟｯﾌﾟ体" panose="040B0A09000000000000" pitchFamily="49" charset="-128"/>
                <a:ea typeface="HG創英角ﾎﾟｯﾌﾟ体" panose="040B0A09000000000000" pitchFamily="49" charset="-128"/>
              </a:rPr>
              <a:t>-job</a:t>
            </a:r>
            <a:r>
              <a:rPr kumimoji="1" lang="ja-JP" altLang="en-US" sz="3200" dirty="0">
                <a:latin typeface="HG創英角ﾎﾟｯﾌﾟ体" panose="040B0A09000000000000" pitchFamily="49" charset="-128"/>
                <a:ea typeface="HG創英角ﾎﾟｯﾌﾟ体" panose="040B0A09000000000000" pitchFamily="49" charset="-128"/>
              </a:rPr>
              <a:t>タイムズ　</a:t>
            </a:r>
          </a:p>
        </p:txBody>
      </p:sp>
      <p:sp>
        <p:nvSpPr>
          <p:cNvPr id="3" name="コンテンツ プレースホルダー 2"/>
          <p:cNvSpPr>
            <a:spLocks noGrp="1"/>
          </p:cNvSpPr>
          <p:nvPr>
            <p:ph idx="1"/>
          </p:nvPr>
        </p:nvSpPr>
        <p:spPr>
          <a:xfrm>
            <a:off x="530831" y="1128929"/>
            <a:ext cx="2679424" cy="505082"/>
          </a:xfrm>
          <a:solidFill>
            <a:schemeClr val="accent2">
              <a:lumMod val="60000"/>
              <a:lumOff val="4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2"/>
          </a:lnRef>
          <a:fillRef idx="2">
            <a:schemeClr val="accent2"/>
          </a:fillRef>
          <a:effectRef idx="1">
            <a:schemeClr val="accent2"/>
          </a:effectRef>
          <a:fontRef idx="minor">
            <a:schemeClr val="dk1"/>
          </a:fontRef>
        </p:style>
        <p:txBody>
          <a:bodyPr>
            <a:noAutofit/>
          </a:bodyPr>
          <a:lstStyle/>
          <a:p>
            <a:pPr marL="0" indent="0" algn="ctr">
              <a:buNone/>
            </a:pPr>
            <a:r>
              <a:rPr lang="ja-JP" altLang="en-US" sz="2400" dirty="0">
                <a:effectLst>
                  <a:outerShdw blurRad="50800" dist="38100" dir="2700000" algn="tl" rotWithShape="0">
                    <a:prstClr val="black">
                      <a:alpha val="40000"/>
                    </a:prstClr>
                  </a:outerShdw>
                </a:effectLst>
                <a:latin typeface="HGP創英角ﾎﾟｯﾌﾟ体" panose="040B0A00000000000000" pitchFamily="50" charset="-128"/>
                <a:ea typeface="HGP創英角ﾎﾟｯﾌﾟ体" panose="040B0A00000000000000" pitchFamily="50" charset="-128"/>
              </a:rPr>
              <a:t>漢字検定</a:t>
            </a:r>
            <a:endParaRPr lang="en-US" altLang="ja-JP" sz="2400" dirty="0">
              <a:effectLst>
                <a:outerShdw blurRad="50800" dist="38100" dir="2700000" algn="tl" rotWithShape="0">
                  <a:prstClr val="black">
                    <a:alpha val="40000"/>
                  </a:prstClr>
                </a:outerShdw>
              </a:effectLst>
              <a:latin typeface="HGP創英角ﾎﾟｯﾌﾟ体" panose="040B0A00000000000000" pitchFamily="50" charset="-128"/>
              <a:ea typeface="HGP創英角ﾎﾟｯﾌﾟ体" panose="040B0A00000000000000" pitchFamily="50" charset="-128"/>
            </a:endParaRPr>
          </a:p>
        </p:txBody>
      </p:sp>
      <p:sp>
        <p:nvSpPr>
          <p:cNvPr id="15" name="テキスト ボックス 14"/>
          <p:cNvSpPr txBox="1"/>
          <p:nvPr/>
        </p:nvSpPr>
        <p:spPr>
          <a:xfrm>
            <a:off x="70209" y="5900051"/>
            <a:ext cx="3366558" cy="3231654"/>
          </a:xfrm>
          <a:prstGeom prst="rect">
            <a:avLst/>
          </a:prstGeom>
          <a:noFill/>
        </p:spPr>
        <p:txBody>
          <a:bodyPr wrap="square" rtlCol="0">
            <a:spAutoFit/>
          </a:bodyPr>
          <a:lstStyle/>
          <a:p>
            <a:r>
              <a:rPr lang="ja-JP" altLang="en-US" sz="1200" dirty="0">
                <a:latin typeface="Meiryo UI" panose="020B0604030504040204" pitchFamily="50" charset="-128"/>
                <a:ea typeface="Meiryo UI" panose="020B0604030504040204" pitchFamily="50" charset="-128"/>
              </a:rPr>
              <a:t>　チャレジョブセンターでは、毎週セミナーを実施しています。外部の方も体験としてご参加いただくことが可能です。お気軽にお問合せ下さい。</a:t>
            </a:r>
            <a:endParaRPr lang="en-US" altLang="ja-JP" sz="1200" dirty="0">
              <a:latin typeface="Meiryo UI" panose="020B0604030504040204" pitchFamily="50" charset="-128"/>
              <a:ea typeface="Meiryo UI" panose="020B0604030504040204" pitchFamily="50" charset="-128"/>
            </a:endParaRPr>
          </a:p>
          <a:p>
            <a:endParaRPr lang="en-US" altLang="ja-JP" sz="1200" dirty="0">
              <a:latin typeface="Meiryo UI" panose="020B0604030504040204" pitchFamily="50" charset="-128"/>
              <a:ea typeface="Meiryo UI" panose="020B0604030504040204" pitchFamily="50" charset="-128"/>
            </a:endParaRPr>
          </a:p>
          <a:p>
            <a:r>
              <a:rPr lang="en-US" altLang="ja-JP" sz="1200" b="1" dirty="0">
                <a:latin typeface="Meiryo UI" panose="020B0604030504040204" pitchFamily="50" charset="-128"/>
                <a:ea typeface="Meiryo UI" panose="020B0604030504040204" pitchFamily="50" charset="-128"/>
              </a:rPr>
              <a:t>3</a:t>
            </a:r>
            <a:r>
              <a:rPr lang="ja-JP" altLang="en-US" sz="1200" b="1" dirty="0">
                <a:latin typeface="Meiryo UI" panose="020B0604030504040204" pitchFamily="50" charset="-128"/>
                <a:ea typeface="Meiryo UI" panose="020B0604030504040204" pitchFamily="50" charset="-128"/>
              </a:rPr>
              <a:t>月　 </a:t>
            </a:r>
            <a:r>
              <a:rPr lang="en-US" altLang="ja-JP" sz="1200" b="1" dirty="0">
                <a:latin typeface="Meiryo UI" panose="020B0604030504040204" pitchFamily="50" charset="-128"/>
                <a:ea typeface="Meiryo UI" panose="020B0604030504040204" pitchFamily="50" charset="-128"/>
              </a:rPr>
              <a:t>2 </a:t>
            </a:r>
            <a:r>
              <a:rPr lang="ja-JP" altLang="en-US" sz="1200" b="1" dirty="0">
                <a:latin typeface="Meiryo UI" panose="020B0604030504040204" pitchFamily="50" charset="-128"/>
                <a:ea typeface="Meiryo UI" panose="020B0604030504040204" pitchFamily="50" charset="-128"/>
              </a:rPr>
              <a:t>日  </a:t>
            </a:r>
            <a:r>
              <a:rPr lang="en-US" altLang="ja-JP" sz="1200" b="1" dirty="0">
                <a:latin typeface="Meiryo UI" panose="020B0604030504040204" pitchFamily="50" charset="-128"/>
                <a:ea typeface="Meiryo UI" panose="020B0604030504040204" pitchFamily="50" charset="-128"/>
              </a:rPr>
              <a:t>(</a:t>
            </a:r>
            <a:r>
              <a:rPr lang="ja-JP" altLang="en-US" sz="1200" b="1" dirty="0">
                <a:latin typeface="Meiryo UI" panose="020B0604030504040204" pitchFamily="50" charset="-128"/>
                <a:ea typeface="Meiryo UI" panose="020B0604030504040204" pitchFamily="50" charset="-128"/>
              </a:rPr>
              <a:t>月</a:t>
            </a:r>
            <a:r>
              <a:rPr lang="en-US" altLang="ja-JP" sz="1200" b="1" dirty="0">
                <a:latin typeface="Meiryo UI" panose="020B0604030504040204" pitchFamily="50" charset="-128"/>
                <a:ea typeface="Meiryo UI" panose="020B0604030504040204" pitchFamily="50" charset="-128"/>
              </a:rPr>
              <a:t>)</a:t>
            </a:r>
            <a:r>
              <a:rPr lang="ja-JP" altLang="en-US" sz="1200" b="1" dirty="0">
                <a:latin typeface="Meiryo UI" panose="020B0604030504040204" pitchFamily="50" charset="-128"/>
                <a:ea typeface="Meiryo UI" panose="020B0604030504040204" pitchFamily="50" charset="-128"/>
              </a:rPr>
              <a:t>　メンタルヘルスセミナー</a:t>
            </a:r>
            <a:endParaRPr lang="en-US" altLang="ja-JP" sz="1200" b="1" dirty="0">
              <a:latin typeface="Meiryo UI" panose="020B0604030504040204" pitchFamily="50" charset="-128"/>
              <a:ea typeface="Meiryo UI" panose="020B0604030504040204" pitchFamily="50" charset="-128"/>
            </a:endParaRPr>
          </a:p>
          <a:p>
            <a:r>
              <a:rPr lang="ja-JP" altLang="en-US" sz="1200" b="1" dirty="0">
                <a:latin typeface="Meiryo UI" panose="020B0604030504040204" pitchFamily="50" charset="-128"/>
                <a:ea typeface="Meiryo UI" panose="020B0604030504040204" pitchFamily="50" charset="-128"/>
              </a:rPr>
              <a:t>　　　　</a:t>
            </a:r>
            <a:r>
              <a:rPr lang="en-US" altLang="ja-JP" sz="1200" b="1" dirty="0">
                <a:latin typeface="Meiryo UI" panose="020B0604030504040204" pitchFamily="50" charset="-128"/>
                <a:ea typeface="Meiryo UI" panose="020B0604030504040204" pitchFamily="50" charset="-128"/>
              </a:rPr>
              <a:t>3</a:t>
            </a:r>
            <a:r>
              <a:rPr lang="ja-JP" altLang="en-US" sz="1200" b="1" dirty="0">
                <a:latin typeface="Meiryo UI" panose="020B0604030504040204" pitchFamily="50" charset="-128"/>
                <a:ea typeface="Meiryo UI" panose="020B0604030504040204" pitchFamily="50" charset="-128"/>
              </a:rPr>
              <a:t> 日  </a:t>
            </a:r>
            <a:r>
              <a:rPr lang="en-US" altLang="ja-JP" sz="1200" b="1" dirty="0">
                <a:latin typeface="Meiryo UI" panose="020B0604030504040204" pitchFamily="50" charset="-128"/>
                <a:ea typeface="Meiryo UI" panose="020B0604030504040204" pitchFamily="50" charset="-128"/>
              </a:rPr>
              <a:t>(</a:t>
            </a:r>
            <a:r>
              <a:rPr lang="ja-JP" altLang="en-US" sz="1200" b="1" dirty="0">
                <a:latin typeface="Meiryo UI" panose="020B0604030504040204" pitchFamily="50" charset="-128"/>
                <a:ea typeface="Meiryo UI" panose="020B0604030504040204" pitchFamily="50" charset="-128"/>
              </a:rPr>
              <a:t>火</a:t>
            </a:r>
            <a:r>
              <a:rPr lang="en-US" altLang="ja-JP" sz="1200" b="1" dirty="0">
                <a:latin typeface="Meiryo UI" panose="020B0604030504040204" pitchFamily="50" charset="-128"/>
                <a:ea typeface="Meiryo UI" panose="020B0604030504040204" pitchFamily="50" charset="-128"/>
              </a:rPr>
              <a:t>)</a:t>
            </a:r>
            <a:r>
              <a:rPr lang="ja-JP" altLang="en-US" sz="1200" b="1" dirty="0">
                <a:latin typeface="Meiryo UI" panose="020B0604030504040204" pitchFamily="50" charset="-128"/>
                <a:ea typeface="Meiryo UI" panose="020B0604030504040204" pitchFamily="50" charset="-128"/>
              </a:rPr>
              <a:t>　ビジネステクニック</a:t>
            </a:r>
            <a:endParaRPr lang="en-US" altLang="ja-JP" sz="1200" b="1" dirty="0">
              <a:latin typeface="Meiryo UI" panose="020B0604030504040204" pitchFamily="50" charset="-128"/>
              <a:ea typeface="Meiryo UI" panose="020B0604030504040204" pitchFamily="50" charset="-128"/>
            </a:endParaRPr>
          </a:p>
          <a:p>
            <a:r>
              <a:rPr lang="ja-JP" altLang="en-US" sz="1200" b="1" dirty="0">
                <a:latin typeface="Meiryo UI" panose="020B0604030504040204" pitchFamily="50" charset="-128"/>
                <a:ea typeface="Meiryo UI" panose="020B0604030504040204" pitchFamily="50" charset="-128"/>
              </a:rPr>
              <a:t>　　　　</a:t>
            </a:r>
            <a:r>
              <a:rPr lang="en-US" altLang="ja-JP" sz="1200" b="1" dirty="0">
                <a:latin typeface="Meiryo UI" panose="020B0604030504040204" pitchFamily="50" charset="-128"/>
                <a:ea typeface="Meiryo UI" panose="020B0604030504040204" pitchFamily="50" charset="-128"/>
              </a:rPr>
              <a:t>4 </a:t>
            </a:r>
            <a:r>
              <a:rPr lang="ja-JP" altLang="en-US" sz="1200" b="1" dirty="0">
                <a:latin typeface="Meiryo UI" panose="020B0604030504040204" pitchFamily="50" charset="-128"/>
                <a:ea typeface="Meiryo UI" panose="020B0604030504040204" pitchFamily="50" charset="-128"/>
              </a:rPr>
              <a:t>日　</a:t>
            </a:r>
            <a:r>
              <a:rPr lang="en-US" altLang="ja-JP" sz="1200" b="1" dirty="0">
                <a:latin typeface="Meiryo UI" panose="020B0604030504040204" pitchFamily="50" charset="-128"/>
                <a:ea typeface="Meiryo UI" panose="020B0604030504040204" pitchFamily="50" charset="-128"/>
              </a:rPr>
              <a:t>(</a:t>
            </a:r>
            <a:r>
              <a:rPr lang="ja-JP" altLang="en-US" sz="1200" b="1" dirty="0">
                <a:latin typeface="Meiryo UI" panose="020B0604030504040204" pitchFamily="50" charset="-128"/>
                <a:ea typeface="Meiryo UI" panose="020B0604030504040204" pitchFamily="50" charset="-128"/>
              </a:rPr>
              <a:t>水</a:t>
            </a:r>
            <a:r>
              <a:rPr lang="en-US" altLang="ja-JP" sz="1200" b="1" dirty="0">
                <a:latin typeface="Meiryo UI" panose="020B0604030504040204" pitchFamily="50" charset="-128"/>
                <a:ea typeface="Meiryo UI" panose="020B0604030504040204" pitchFamily="50" charset="-128"/>
              </a:rPr>
              <a:t>) </a:t>
            </a:r>
            <a:r>
              <a:rPr lang="ja-JP" altLang="en-US" sz="1200" b="1" dirty="0">
                <a:latin typeface="Meiryo UI" panose="020B0604030504040204" pitchFamily="50" charset="-128"/>
                <a:ea typeface="Meiryo UI" panose="020B0604030504040204" pitchFamily="50" charset="-128"/>
              </a:rPr>
              <a:t> ビジネススキルアップ</a:t>
            </a:r>
            <a:endParaRPr lang="en-US" altLang="ja-JP" sz="1200" b="1" dirty="0">
              <a:latin typeface="Meiryo UI" panose="020B0604030504040204" pitchFamily="50" charset="-128"/>
              <a:ea typeface="Meiryo UI" panose="020B0604030504040204" pitchFamily="50" charset="-128"/>
            </a:endParaRPr>
          </a:p>
          <a:p>
            <a:pPr marL="449263" indent="-449263"/>
            <a:r>
              <a:rPr lang="ja-JP" altLang="en-US" sz="1200" b="1" dirty="0">
                <a:latin typeface="Meiryo UI" panose="020B0604030504040204" pitchFamily="50" charset="-128"/>
                <a:ea typeface="Meiryo UI" panose="020B0604030504040204" pitchFamily="50" charset="-128"/>
              </a:rPr>
              <a:t>　　　　</a:t>
            </a:r>
            <a:r>
              <a:rPr lang="en-US" altLang="ja-JP" sz="1200" b="1" dirty="0">
                <a:solidFill>
                  <a:srgbClr val="0070C0"/>
                </a:solidFill>
                <a:latin typeface="Meiryo UI" panose="020B0604030504040204" pitchFamily="50" charset="-128"/>
                <a:ea typeface="Meiryo UI" panose="020B0604030504040204" pitchFamily="50" charset="-128"/>
              </a:rPr>
              <a:t>7</a:t>
            </a:r>
            <a:r>
              <a:rPr lang="ja-JP" altLang="en-US" sz="1200" b="1" dirty="0">
                <a:solidFill>
                  <a:srgbClr val="0070C0"/>
                </a:solidFill>
                <a:latin typeface="Meiryo UI" panose="020B0604030504040204" pitchFamily="50" charset="-128"/>
                <a:ea typeface="Meiryo UI" panose="020B0604030504040204" pitchFamily="50" charset="-128"/>
              </a:rPr>
              <a:t> 日  </a:t>
            </a:r>
            <a:r>
              <a:rPr lang="en-US" altLang="ja-JP" sz="1200" b="1" dirty="0">
                <a:solidFill>
                  <a:srgbClr val="0070C0"/>
                </a:solidFill>
                <a:latin typeface="Meiryo UI" panose="020B0604030504040204" pitchFamily="50" charset="-128"/>
                <a:ea typeface="Meiryo UI" panose="020B0604030504040204" pitchFamily="50" charset="-128"/>
              </a:rPr>
              <a:t>(</a:t>
            </a:r>
            <a:r>
              <a:rPr lang="ja-JP" altLang="en-US" sz="1200" b="1" dirty="0">
                <a:solidFill>
                  <a:srgbClr val="0070C0"/>
                </a:solidFill>
                <a:latin typeface="Meiryo UI" panose="020B0604030504040204" pitchFamily="50" charset="-128"/>
                <a:ea typeface="Meiryo UI" panose="020B0604030504040204" pitchFamily="50" charset="-128"/>
              </a:rPr>
              <a:t>土） モザイクアート</a:t>
            </a:r>
            <a:endParaRPr lang="en-US" altLang="ja-JP" sz="1200" b="1" dirty="0">
              <a:solidFill>
                <a:srgbClr val="0070C0"/>
              </a:solidFill>
              <a:latin typeface="Meiryo UI" panose="020B0604030504040204" pitchFamily="50" charset="-128"/>
              <a:ea typeface="Meiryo UI" panose="020B0604030504040204" pitchFamily="50" charset="-128"/>
            </a:endParaRPr>
          </a:p>
          <a:p>
            <a:pPr marL="449263" indent="-449263"/>
            <a:r>
              <a:rPr lang="ja-JP" altLang="en-US" sz="1200" b="1" dirty="0">
                <a:solidFill>
                  <a:srgbClr val="0070C0"/>
                </a:solidFill>
                <a:latin typeface="Meiryo UI" panose="020B0604030504040204" pitchFamily="50" charset="-128"/>
                <a:ea typeface="Meiryo UI" panose="020B0604030504040204" pitchFamily="50" charset="-128"/>
              </a:rPr>
              <a:t>　　　</a:t>
            </a:r>
            <a:r>
              <a:rPr lang="ja-JP" altLang="en-US" sz="1200" b="1" dirty="0">
                <a:latin typeface="Meiryo UI" panose="020B0604030504040204" pitchFamily="50" charset="-128"/>
                <a:ea typeface="Meiryo UI" panose="020B0604030504040204" pitchFamily="50" charset="-128"/>
              </a:rPr>
              <a:t> </a:t>
            </a:r>
            <a:r>
              <a:rPr lang="en-US" altLang="ja-JP" sz="1200" b="1" dirty="0">
                <a:latin typeface="Meiryo UI" panose="020B0604030504040204" pitchFamily="50" charset="-128"/>
                <a:ea typeface="Meiryo UI" panose="020B0604030504040204" pitchFamily="50" charset="-128"/>
              </a:rPr>
              <a:t>10</a:t>
            </a:r>
            <a:r>
              <a:rPr lang="ja-JP" altLang="en-US" sz="1200" b="1" dirty="0">
                <a:latin typeface="Meiryo UI" panose="020B0604030504040204" pitchFamily="50" charset="-128"/>
                <a:ea typeface="Meiryo UI" panose="020B0604030504040204" pitchFamily="50" charset="-128"/>
              </a:rPr>
              <a:t>日　</a:t>
            </a:r>
            <a:r>
              <a:rPr lang="en-US" altLang="ja-JP" sz="1200" b="1" dirty="0">
                <a:latin typeface="Meiryo UI" panose="020B0604030504040204" pitchFamily="50" charset="-128"/>
                <a:ea typeface="Meiryo UI" panose="020B0604030504040204" pitchFamily="50" charset="-128"/>
              </a:rPr>
              <a:t>(</a:t>
            </a:r>
            <a:r>
              <a:rPr lang="ja-JP" altLang="en-US" sz="1200" b="1" dirty="0">
                <a:latin typeface="Meiryo UI" panose="020B0604030504040204" pitchFamily="50" charset="-128"/>
                <a:ea typeface="Meiryo UI" panose="020B0604030504040204" pitchFamily="50" charset="-128"/>
              </a:rPr>
              <a:t>火</a:t>
            </a:r>
            <a:r>
              <a:rPr lang="en-US" altLang="ja-JP" sz="1200" b="1" dirty="0">
                <a:latin typeface="Meiryo UI" panose="020B0604030504040204" pitchFamily="50" charset="-128"/>
                <a:ea typeface="Meiryo UI" panose="020B0604030504040204" pitchFamily="50" charset="-128"/>
              </a:rPr>
              <a:t>)</a:t>
            </a:r>
            <a:r>
              <a:rPr lang="ja-JP" altLang="en-US" sz="1200" b="1" dirty="0">
                <a:latin typeface="Meiryo UI" panose="020B0604030504040204" pitchFamily="50" charset="-128"/>
                <a:ea typeface="Meiryo UI" panose="020B0604030504040204" pitchFamily="50" charset="-128"/>
              </a:rPr>
              <a:t>  </a:t>
            </a:r>
            <a:r>
              <a:rPr lang="en-US" altLang="ja-JP" sz="1200" b="1" dirty="0">
                <a:latin typeface="Meiryo UI" panose="020B0604030504040204" pitchFamily="50" charset="-128"/>
                <a:ea typeface="Meiryo UI" panose="020B0604030504040204" pitchFamily="50" charset="-128"/>
              </a:rPr>
              <a:t>SST</a:t>
            </a:r>
            <a:r>
              <a:rPr lang="ja-JP" altLang="en-US" sz="1200" b="1" dirty="0">
                <a:solidFill>
                  <a:srgbClr val="0070C0"/>
                </a:solidFill>
                <a:latin typeface="Meiryo UI" panose="020B0604030504040204" pitchFamily="50" charset="-128"/>
                <a:ea typeface="Meiryo UI" panose="020B0604030504040204" pitchFamily="50" charset="-128"/>
              </a:rPr>
              <a:t>　</a:t>
            </a:r>
            <a:endParaRPr lang="en-US" altLang="ja-JP" sz="1200" b="1" dirty="0">
              <a:solidFill>
                <a:srgbClr val="0070C0"/>
              </a:solidFill>
              <a:latin typeface="Meiryo UI" panose="020B0604030504040204" pitchFamily="50" charset="-128"/>
              <a:ea typeface="Meiryo UI" panose="020B0604030504040204" pitchFamily="50" charset="-128"/>
            </a:endParaRPr>
          </a:p>
          <a:p>
            <a:pPr marL="449263" indent="-449263"/>
            <a:r>
              <a:rPr lang="ja-JP" altLang="en-US" sz="1200" b="1" dirty="0">
                <a:latin typeface="Meiryo UI" panose="020B0604030504040204" pitchFamily="50" charset="-128"/>
                <a:ea typeface="Meiryo UI" panose="020B0604030504040204" pitchFamily="50" charset="-128"/>
              </a:rPr>
              <a:t>　　 　</a:t>
            </a:r>
            <a:r>
              <a:rPr lang="en-US" altLang="ja-JP" sz="1200" b="1" dirty="0">
                <a:latin typeface="Meiryo UI" panose="020B0604030504040204" pitchFamily="50" charset="-128"/>
                <a:ea typeface="Meiryo UI" panose="020B0604030504040204" pitchFamily="50" charset="-128"/>
              </a:rPr>
              <a:t>13</a:t>
            </a:r>
            <a:r>
              <a:rPr lang="ja-JP" altLang="en-US" sz="1200" b="1" dirty="0">
                <a:latin typeface="Meiryo UI" panose="020B0604030504040204" pitchFamily="50" charset="-128"/>
                <a:ea typeface="Meiryo UI" panose="020B0604030504040204" pitchFamily="50" charset="-128"/>
              </a:rPr>
              <a:t>日  </a:t>
            </a:r>
            <a:r>
              <a:rPr lang="en-US" altLang="ja-JP" sz="1200" b="1" dirty="0">
                <a:latin typeface="Meiryo UI" panose="020B0604030504040204" pitchFamily="50" charset="-128"/>
                <a:ea typeface="Meiryo UI" panose="020B0604030504040204" pitchFamily="50" charset="-128"/>
              </a:rPr>
              <a:t>(</a:t>
            </a:r>
            <a:r>
              <a:rPr lang="ja-JP" altLang="en-US" sz="1200" b="1" dirty="0">
                <a:latin typeface="Meiryo UI" panose="020B0604030504040204" pitchFamily="50" charset="-128"/>
                <a:ea typeface="Meiryo UI" panose="020B0604030504040204" pitchFamily="50" charset="-128"/>
              </a:rPr>
              <a:t>金</a:t>
            </a:r>
            <a:r>
              <a:rPr lang="en-US" altLang="ja-JP" sz="1200" b="1" dirty="0">
                <a:latin typeface="Meiryo UI" panose="020B0604030504040204" pitchFamily="50" charset="-128"/>
                <a:ea typeface="Meiryo UI" panose="020B0604030504040204" pitchFamily="50" charset="-128"/>
              </a:rPr>
              <a:t>)</a:t>
            </a:r>
            <a:r>
              <a:rPr lang="ja-JP" altLang="en-US" sz="1200" b="1" dirty="0">
                <a:latin typeface="Meiryo UI" panose="020B0604030504040204" pitchFamily="50" charset="-128"/>
                <a:ea typeface="Meiryo UI" panose="020B0604030504040204" pitchFamily="50" charset="-128"/>
              </a:rPr>
              <a:t>　就活セミナー</a:t>
            </a:r>
            <a:endParaRPr lang="en-US" altLang="ja-JP" sz="1200" b="1" dirty="0">
              <a:latin typeface="Meiryo UI" panose="020B0604030504040204" pitchFamily="50" charset="-128"/>
              <a:ea typeface="Meiryo UI" panose="020B0604030504040204" pitchFamily="50" charset="-128"/>
            </a:endParaRPr>
          </a:p>
          <a:p>
            <a:pPr marL="449263" indent="-449263"/>
            <a:r>
              <a:rPr lang="ja-JP" altLang="en-US" sz="1200" b="1" dirty="0">
                <a:latin typeface="Meiryo UI" panose="020B0604030504040204" pitchFamily="50" charset="-128"/>
                <a:ea typeface="Meiryo UI" panose="020B0604030504040204" pitchFamily="50" charset="-128"/>
              </a:rPr>
              <a:t>       </a:t>
            </a:r>
            <a:r>
              <a:rPr lang="en-US" altLang="ja-JP" sz="1200" b="1" dirty="0">
                <a:latin typeface="Meiryo UI" panose="020B0604030504040204" pitchFamily="50" charset="-128"/>
                <a:ea typeface="Meiryo UI" panose="020B0604030504040204" pitchFamily="50" charset="-128"/>
              </a:rPr>
              <a:t>17</a:t>
            </a:r>
            <a:r>
              <a:rPr lang="ja-JP" altLang="en-US" sz="1200" b="1" dirty="0">
                <a:latin typeface="Meiryo UI" panose="020B0604030504040204" pitchFamily="50" charset="-128"/>
                <a:ea typeface="Meiryo UI" panose="020B0604030504040204" pitchFamily="50" charset="-128"/>
              </a:rPr>
              <a:t>日 </a:t>
            </a:r>
            <a:r>
              <a:rPr lang="en-US" altLang="ja-JP" sz="1200" b="1" dirty="0">
                <a:latin typeface="Meiryo UI" panose="020B0604030504040204" pitchFamily="50" charset="-128"/>
                <a:ea typeface="Meiryo UI" panose="020B0604030504040204" pitchFamily="50" charset="-128"/>
              </a:rPr>
              <a:t> (</a:t>
            </a:r>
            <a:r>
              <a:rPr lang="ja-JP" altLang="en-US" sz="1200" b="1" dirty="0">
                <a:latin typeface="Meiryo UI" panose="020B0604030504040204" pitchFamily="50" charset="-128"/>
                <a:ea typeface="Meiryo UI" panose="020B0604030504040204" pitchFamily="50" charset="-128"/>
              </a:rPr>
              <a:t>火</a:t>
            </a:r>
            <a:r>
              <a:rPr lang="en-US" altLang="ja-JP" sz="1200" b="1" dirty="0">
                <a:latin typeface="Meiryo UI" panose="020B0604030504040204" pitchFamily="50" charset="-128"/>
                <a:ea typeface="Meiryo UI" panose="020B0604030504040204" pitchFamily="50" charset="-128"/>
              </a:rPr>
              <a:t>)</a:t>
            </a:r>
            <a:r>
              <a:rPr lang="ja-JP" altLang="en-US" sz="1200" b="1" dirty="0">
                <a:latin typeface="Meiryo UI" panose="020B0604030504040204" pitchFamily="50" charset="-128"/>
                <a:ea typeface="Meiryo UI" panose="020B0604030504040204" pitchFamily="50" charset="-128"/>
              </a:rPr>
              <a:t>　</a:t>
            </a:r>
            <a:r>
              <a:rPr lang="en-US" altLang="ja-JP" sz="1200" b="1" dirty="0">
                <a:latin typeface="Meiryo UI" panose="020B0604030504040204" pitchFamily="50" charset="-128"/>
                <a:ea typeface="Meiryo UI" panose="020B0604030504040204" pitchFamily="50" charset="-128"/>
              </a:rPr>
              <a:t>SST</a:t>
            </a:r>
            <a:r>
              <a:rPr lang="ja-JP" altLang="en-US" sz="1200" b="1" dirty="0">
                <a:latin typeface="Meiryo UI" panose="020B0604030504040204" pitchFamily="50" charset="-128"/>
                <a:ea typeface="Meiryo UI" panose="020B0604030504040204" pitchFamily="50" charset="-128"/>
              </a:rPr>
              <a:t>　　　</a:t>
            </a:r>
            <a:endParaRPr lang="en-US" altLang="ja-JP" sz="1200" b="1" dirty="0">
              <a:latin typeface="Meiryo UI" panose="020B0604030504040204" pitchFamily="50" charset="-128"/>
              <a:ea typeface="Meiryo UI" panose="020B0604030504040204" pitchFamily="50" charset="-128"/>
            </a:endParaRPr>
          </a:p>
          <a:p>
            <a:pPr marL="449263" indent="-449263"/>
            <a:r>
              <a:rPr lang="ja-JP" altLang="en-US" sz="1200" b="1" dirty="0">
                <a:latin typeface="Meiryo UI" panose="020B0604030504040204" pitchFamily="50" charset="-128"/>
                <a:ea typeface="Meiryo UI" panose="020B0604030504040204" pitchFamily="50" charset="-128"/>
              </a:rPr>
              <a:t>　 　　</a:t>
            </a:r>
            <a:r>
              <a:rPr lang="en-US" altLang="ja-JP" sz="1200" b="1" dirty="0">
                <a:latin typeface="Meiryo UI" panose="020B0604030504040204" pitchFamily="50" charset="-128"/>
                <a:ea typeface="Meiryo UI" panose="020B0604030504040204" pitchFamily="50" charset="-128"/>
              </a:rPr>
              <a:t>18</a:t>
            </a:r>
            <a:r>
              <a:rPr lang="ja-JP" altLang="en-US" sz="1200" b="1" dirty="0">
                <a:latin typeface="Meiryo UI" panose="020B0604030504040204" pitchFamily="50" charset="-128"/>
                <a:ea typeface="Meiryo UI" panose="020B0604030504040204" pitchFamily="50" charset="-128"/>
              </a:rPr>
              <a:t>日  </a:t>
            </a:r>
            <a:r>
              <a:rPr lang="en-US" altLang="ja-JP" sz="1200" b="1" dirty="0">
                <a:latin typeface="Meiryo UI" panose="020B0604030504040204" pitchFamily="50" charset="-128"/>
                <a:ea typeface="Meiryo UI" panose="020B0604030504040204" pitchFamily="50" charset="-128"/>
              </a:rPr>
              <a:t>(</a:t>
            </a:r>
            <a:r>
              <a:rPr lang="ja-JP" altLang="en-US" sz="1200" b="1" dirty="0">
                <a:latin typeface="Meiryo UI" panose="020B0604030504040204" pitchFamily="50" charset="-128"/>
                <a:ea typeface="Meiryo UI" panose="020B0604030504040204" pitchFamily="50" charset="-128"/>
              </a:rPr>
              <a:t>水</a:t>
            </a:r>
            <a:r>
              <a:rPr lang="en-US" altLang="ja-JP" sz="1200" b="1" dirty="0">
                <a:latin typeface="Meiryo UI" panose="020B0604030504040204" pitchFamily="50" charset="-128"/>
                <a:ea typeface="Meiryo UI" panose="020B0604030504040204" pitchFamily="50" charset="-128"/>
              </a:rPr>
              <a:t>)</a:t>
            </a:r>
            <a:r>
              <a:rPr lang="ja-JP" altLang="en-US" sz="1200" b="1" dirty="0">
                <a:latin typeface="Meiryo UI" panose="020B0604030504040204" pitchFamily="50" charset="-128"/>
                <a:ea typeface="Meiryo UI" panose="020B0604030504040204" pitchFamily="50" charset="-128"/>
              </a:rPr>
              <a:t>　ビジネススキルアップ　</a:t>
            </a:r>
            <a:endParaRPr lang="en-US" altLang="ja-JP" sz="1200" b="1" dirty="0">
              <a:latin typeface="Meiryo UI" panose="020B0604030504040204" pitchFamily="50" charset="-128"/>
              <a:ea typeface="Meiryo UI" panose="020B0604030504040204" pitchFamily="50" charset="-128"/>
            </a:endParaRPr>
          </a:p>
          <a:p>
            <a:pPr marL="449263" indent="-449263"/>
            <a:r>
              <a:rPr lang="ja-JP" altLang="en-US" sz="1200" b="1" dirty="0">
                <a:latin typeface="Meiryo UI" panose="020B0604030504040204" pitchFamily="50" charset="-128"/>
                <a:ea typeface="Meiryo UI" panose="020B0604030504040204" pitchFamily="50" charset="-128"/>
              </a:rPr>
              <a:t>　　　 </a:t>
            </a:r>
            <a:r>
              <a:rPr lang="en-US" altLang="ja-JP" sz="1200" b="1" dirty="0">
                <a:latin typeface="Meiryo UI" panose="020B0604030504040204" pitchFamily="50" charset="-128"/>
                <a:ea typeface="Meiryo UI" panose="020B0604030504040204" pitchFamily="50" charset="-128"/>
              </a:rPr>
              <a:t>24</a:t>
            </a:r>
            <a:r>
              <a:rPr lang="ja-JP" altLang="en-US" sz="1200" b="1" dirty="0">
                <a:latin typeface="Meiryo UI" panose="020B0604030504040204" pitchFamily="50" charset="-128"/>
                <a:ea typeface="Meiryo UI" panose="020B0604030504040204" pitchFamily="50" charset="-128"/>
              </a:rPr>
              <a:t>日　</a:t>
            </a:r>
            <a:r>
              <a:rPr lang="en-US" altLang="ja-JP" sz="1200" b="1" dirty="0">
                <a:latin typeface="Meiryo UI" panose="020B0604030504040204" pitchFamily="50" charset="-128"/>
                <a:ea typeface="Meiryo UI" panose="020B0604030504040204" pitchFamily="50" charset="-128"/>
              </a:rPr>
              <a:t>(</a:t>
            </a:r>
            <a:r>
              <a:rPr lang="ja-JP" altLang="en-US" sz="1200" b="1" dirty="0">
                <a:latin typeface="Meiryo UI" panose="020B0604030504040204" pitchFamily="50" charset="-128"/>
                <a:ea typeface="Meiryo UI" panose="020B0604030504040204" pitchFamily="50" charset="-128"/>
              </a:rPr>
              <a:t>火</a:t>
            </a:r>
            <a:r>
              <a:rPr lang="en-US" altLang="ja-JP" sz="1200" b="1" dirty="0">
                <a:latin typeface="Meiryo UI" panose="020B0604030504040204" pitchFamily="50" charset="-128"/>
                <a:ea typeface="Meiryo UI" panose="020B0604030504040204" pitchFamily="50" charset="-128"/>
              </a:rPr>
              <a:t>)</a:t>
            </a:r>
            <a:r>
              <a:rPr lang="ja-JP" altLang="en-US" sz="1200" b="1" dirty="0">
                <a:latin typeface="Meiryo UI" panose="020B0604030504040204" pitchFamily="50" charset="-128"/>
                <a:ea typeface="Meiryo UI" panose="020B0604030504040204" pitchFamily="50" charset="-128"/>
              </a:rPr>
              <a:t>　</a:t>
            </a:r>
            <a:r>
              <a:rPr lang="en-US" altLang="ja-JP" sz="1200" b="1" dirty="0">
                <a:latin typeface="Meiryo UI" panose="020B0604030504040204" pitchFamily="50" charset="-128"/>
                <a:ea typeface="Meiryo UI" panose="020B0604030504040204" pitchFamily="50" charset="-128"/>
              </a:rPr>
              <a:t>SST</a:t>
            </a:r>
          </a:p>
          <a:p>
            <a:pPr marL="449263" indent="-449263"/>
            <a:r>
              <a:rPr lang="ja-JP" altLang="en-US" sz="1200" b="1" dirty="0">
                <a:solidFill>
                  <a:srgbClr val="0070C0"/>
                </a:solidFill>
                <a:latin typeface="Meiryo UI" panose="020B0604030504040204" pitchFamily="50" charset="-128"/>
                <a:ea typeface="Meiryo UI" panose="020B0604030504040204" pitchFamily="50" charset="-128"/>
              </a:rPr>
              <a:t>　　　 </a:t>
            </a:r>
            <a:r>
              <a:rPr lang="en-US" altLang="ja-JP" sz="1200" b="1" dirty="0">
                <a:latin typeface="Meiryo UI" panose="020B0604030504040204" pitchFamily="50" charset="-128"/>
                <a:ea typeface="Meiryo UI" panose="020B0604030504040204" pitchFamily="50" charset="-128"/>
              </a:rPr>
              <a:t>27</a:t>
            </a:r>
            <a:r>
              <a:rPr lang="ja-JP" altLang="en-US" sz="1200" b="1" dirty="0">
                <a:latin typeface="Meiryo UI" panose="020B0604030504040204" pitchFamily="50" charset="-128"/>
                <a:ea typeface="Meiryo UI" panose="020B0604030504040204" pitchFamily="50" charset="-128"/>
              </a:rPr>
              <a:t>日  </a:t>
            </a:r>
            <a:r>
              <a:rPr lang="en-US" altLang="ja-JP" sz="1200" b="1" dirty="0">
                <a:latin typeface="Meiryo UI" panose="020B0604030504040204" pitchFamily="50" charset="-128"/>
                <a:ea typeface="Meiryo UI" panose="020B0604030504040204" pitchFamily="50" charset="-128"/>
              </a:rPr>
              <a:t>(</a:t>
            </a:r>
            <a:r>
              <a:rPr lang="ja-JP" altLang="en-US" sz="1200" b="1" dirty="0">
                <a:latin typeface="Meiryo UI" panose="020B0604030504040204" pitchFamily="50" charset="-128"/>
                <a:ea typeface="Meiryo UI" panose="020B0604030504040204" pitchFamily="50" charset="-128"/>
              </a:rPr>
              <a:t>金）就活セミナー</a:t>
            </a:r>
            <a:endParaRPr lang="en-US" altLang="ja-JP" sz="1200" b="1" dirty="0">
              <a:latin typeface="Meiryo UI" panose="020B0604030504040204" pitchFamily="50" charset="-128"/>
              <a:ea typeface="Meiryo UI" panose="020B0604030504040204" pitchFamily="50" charset="-128"/>
            </a:endParaRPr>
          </a:p>
          <a:p>
            <a:pPr marL="449263" indent="-449263"/>
            <a:r>
              <a:rPr lang="ja-JP" altLang="en-US" sz="1200" b="1" dirty="0">
                <a:latin typeface="Meiryo UI" panose="020B0604030504040204" pitchFamily="50" charset="-128"/>
                <a:ea typeface="Meiryo UI" panose="020B0604030504040204" pitchFamily="50" charset="-128"/>
              </a:rPr>
              <a:t>　　　</a:t>
            </a:r>
            <a:r>
              <a:rPr lang="en-US" altLang="ja-JP" sz="1200" b="1" dirty="0">
                <a:solidFill>
                  <a:srgbClr val="0070C0"/>
                </a:solidFill>
                <a:latin typeface="Meiryo UI" panose="020B0604030504040204" pitchFamily="50" charset="-128"/>
                <a:ea typeface="Meiryo UI" panose="020B0604030504040204" pitchFamily="50" charset="-128"/>
              </a:rPr>
              <a:t> 28</a:t>
            </a:r>
            <a:r>
              <a:rPr lang="ja-JP" altLang="en-US" sz="1200" b="1" dirty="0">
                <a:solidFill>
                  <a:srgbClr val="0070C0"/>
                </a:solidFill>
                <a:latin typeface="Meiryo UI" panose="020B0604030504040204" pitchFamily="50" charset="-128"/>
                <a:ea typeface="Meiryo UI" panose="020B0604030504040204" pitchFamily="50" charset="-128"/>
              </a:rPr>
              <a:t>日　</a:t>
            </a:r>
            <a:r>
              <a:rPr lang="en-US" altLang="ja-JP" sz="1200" b="1" dirty="0">
                <a:solidFill>
                  <a:srgbClr val="0070C0"/>
                </a:solidFill>
                <a:latin typeface="Meiryo UI" panose="020B0604030504040204" pitchFamily="50" charset="-128"/>
                <a:ea typeface="Meiryo UI" panose="020B0604030504040204" pitchFamily="50" charset="-128"/>
              </a:rPr>
              <a:t>(</a:t>
            </a:r>
            <a:r>
              <a:rPr lang="ja-JP" altLang="en-US" sz="1200" b="1" dirty="0">
                <a:solidFill>
                  <a:srgbClr val="0070C0"/>
                </a:solidFill>
                <a:latin typeface="Meiryo UI" panose="020B0604030504040204" pitchFamily="50" charset="-128"/>
                <a:ea typeface="Meiryo UI" panose="020B0604030504040204" pitchFamily="50" charset="-128"/>
              </a:rPr>
              <a:t>土</a:t>
            </a:r>
            <a:r>
              <a:rPr lang="en-US" altLang="ja-JP" sz="1200" b="1" dirty="0">
                <a:solidFill>
                  <a:srgbClr val="0070C0"/>
                </a:solidFill>
                <a:latin typeface="Meiryo UI" panose="020B0604030504040204" pitchFamily="50" charset="-128"/>
                <a:ea typeface="Meiryo UI" panose="020B0604030504040204" pitchFamily="50" charset="-128"/>
              </a:rPr>
              <a:t>)</a:t>
            </a:r>
            <a:r>
              <a:rPr lang="ja-JP" altLang="en-US" sz="1200" b="1">
                <a:solidFill>
                  <a:srgbClr val="0070C0"/>
                </a:solidFill>
                <a:latin typeface="Meiryo UI" panose="020B0604030504040204" pitchFamily="50" charset="-128"/>
                <a:ea typeface="Meiryo UI" panose="020B0604030504040204" pitchFamily="50" charset="-128"/>
              </a:rPr>
              <a:t>　</a:t>
            </a:r>
            <a:r>
              <a:rPr lang="ja-JP" altLang="en-US" sz="1200" b="1" smtClean="0">
                <a:solidFill>
                  <a:srgbClr val="0070C0"/>
                </a:solidFill>
                <a:latin typeface="Meiryo UI" panose="020B0604030504040204" pitchFamily="50" charset="-128"/>
                <a:ea typeface="Meiryo UI" panose="020B0604030504040204" pitchFamily="50" charset="-128"/>
              </a:rPr>
              <a:t>土曜通所日</a:t>
            </a:r>
            <a:endParaRPr lang="en-US" altLang="ja-JP" sz="1200" b="1" dirty="0">
              <a:latin typeface="Meiryo UI" panose="020B0604030504040204" pitchFamily="50" charset="-128"/>
              <a:ea typeface="Meiryo UI" panose="020B0604030504040204" pitchFamily="50" charset="-128"/>
            </a:endParaRPr>
          </a:p>
          <a:p>
            <a:pPr marL="449263" indent="-449263"/>
            <a:r>
              <a:rPr lang="en-US" altLang="ja-JP" sz="1200" b="1" dirty="0">
                <a:latin typeface="Meiryo UI" panose="020B0604030504040204" pitchFamily="50" charset="-128"/>
                <a:ea typeface="Meiryo UI" panose="020B0604030504040204" pitchFamily="50" charset="-128"/>
              </a:rPr>
              <a:t>       31</a:t>
            </a:r>
            <a:r>
              <a:rPr lang="ja-JP" altLang="en-US" sz="1200" b="1" dirty="0">
                <a:latin typeface="Meiryo UI" panose="020B0604030504040204" pitchFamily="50" charset="-128"/>
                <a:ea typeface="Meiryo UI" panose="020B0604030504040204" pitchFamily="50" charset="-128"/>
              </a:rPr>
              <a:t>日 </a:t>
            </a:r>
            <a:r>
              <a:rPr lang="en-US" altLang="ja-JP" sz="1200" b="1" dirty="0">
                <a:latin typeface="Meiryo UI" panose="020B0604030504040204" pitchFamily="50" charset="-128"/>
                <a:ea typeface="Meiryo UI" panose="020B0604030504040204" pitchFamily="50" charset="-128"/>
              </a:rPr>
              <a:t> (</a:t>
            </a:r>
            <a:r>
              <a:rPr lang="ja-JP" altLang="en-US" sz="1200" b="1" dirty="0">
                <a:latin typeface="Meiryo UI" panose="020B0604030504040204" pitchFamily="50" charset="-128"/>
                <a:ea typeface="Meiryo UI" panose="020B0604030504040204" pitchFamily="50" charset="-128"/>
              </a:rPr>
              <a:t>火</a:t>
            </a:r>
            <a:r>
              <a:rPr lang="en-US" altLang="ja-JP" sz="1200" b="1" dirty="0">
                <a:latin typeface="Meiryo UI" panose="020B0604030504040204" pitchFamily="50" charset="-128"/>
                <a:ea typeface="Meiryo UI" panose="020B0604030504040204" pitchFamily="50" charset="-128"/>
              </a:rPr>
              <a:t>)  SST </a:t>
            </a:r>
          </a:p>
          <a:p>
            <a:pPr marL="449263" indent="-449263"/>
            <a:r>
              <a:rPr lang="ja-JP" altLang="en-US" sz="1200" b="1" dirty="0">
                <a:latin typeface="Meiryo UI" panose="020B0604030504040204" pitchFamily="50" charset="-128"/>
                <a:ea typeface="Meiryo UI" panose="020B0604030504040204" pitchFamily="50" charset="-128"/>
              </a:rPr>
              <a:t>　 　　</a:t>
            </a:r>
            <a:r>
              <a:rPr lang="en-US" altLang="ja-JP" sz="1200" b="1" dirty="0">
                <a:latin typeface="Meiryo UI" panose="020B0604030504040204" pitchFamily="50" charset="-128"/>
                <a:ea typeface="Meiryo UI" panose="020B0604030504040204" pitchFamily="50" charset="-128"/>
              </a:rPr>
              <a:t>※</a:t>
            </a:r>
            <a:r>
              <a:rPr lang="ja-JP" altLang="en-US" sz="1200" b="1" dirty="0">
                <a:latin typeface="Meiryo UI" panose="020B0604030504040204" pitchFamily="50" charset="-128"/>
                <a:ea typeface="Meiryo UI" panose="020B0604030504040204" pitchFamily="50" charset="-128"/>
              </a:rPr>
              <a:t>毎週木曜日に自己分析セミナーがあります</a:t>
            </a:r>
            <a:endParaRPr lang="en-US" altLang="ja-JP" sz="1200" b="1" dirty="0">
              <a:latin typeface="Meiryo UI" panose="020B0604030504040204" pitchFamily="50" charset="-128"/>
              <a:ea typeface="Meiryo UI" panose="020B0604030504040204" pitchFamily="50" charset="-128"/>
            </a:endParaRPr>
          </a:p>
        </p:txBody>
      </p:sp>
      <p:sp>
        <p:nvSpPr>
          <p:cNvPr id="11" name="タイトル 1"/>
          <p:cNvSpPr>
            <a:spLocks noGrp="1"/>
          </p:cNvSpPr>
          <p:nvPr/>
        </p:nvSpPr>
        <p:spPr>
          <a:xfrm>
            <a:off x="3519854" y="4477762"/>
            <a:ext cx="3231000" cy="760286"/>
          </a:xfrm>
          <a:prstGeom prst="rect">
            <a:avLst/>
          </a:prstGeom>
          <a:gradFill flip="none" rotWithShape="1">
            <a:gsLst>
              <a:gs pos="0">
                <a:schemeClr val="accent2">
                  <a:tint val="66000"/>
                  <a:satMod val="160000"/>
                </a:schemeClr>
              </a:gs>
              <a:gs pos="50000">
                <a:schemeClr val="accent2">
                  <a:tint val="44500"/>
                  <a:satMod val="160000"/>
                </a:schemeClr>
              </a:gs>
              <a:gs pos="100000">
                <a:schemeClr val="accent2">
                  <a:tint val="23500"/>
                  <a:satMod val="160000"/>
                </a:schemeClr>
              </a:gs>
            </a:gsLst>
            <a:lin ang="27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6"/>
          </a:lnRef>
          <a:fillRef idx="2">
            <a:schemeClr val="accent6"/>
          </a:fillRef>
          <a:effectRef idx="1">
            <a:schemeClr val="accent6"/>
          </a:effectRef>
          <a:fontRef idx="minor">
            <a:schemeClr val="dk1"/>
          </a:fontRef>
        </p:style>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2400" dirty="0">
                <a:latin typeface="HG創英角ﾎﾟｯﾌﾟ体" panose="040B0A09000000000000" pitchFamily="49" charset="-128"/>
                <a:ea typeface="HG創英角ﾎﾟｯﾌﾟ体" panose="040B0A09000000000000" pitchFamily="49" charset="-128"/>
              </a:rPr>
              <a:t>　お菓子作り体験</a:t>
            </a:r>
            <a:endParaRPr lang="en-US" altLang="ja-JP" sz="2400" dirty="0">
              <a:latin typeface="HG創英角ﾎﾟｯﾌﾟ体" panose="040B0A09000000000000" pitchFamily="49" charset="-128"/>
              <a:ea typeface="HG創英角ﾎﾟｯﾌﾟ体" panose="040B0A09000000000000" pitchFamily="49" charset="-128"/>
            </a:endParaRPr>
          </a:p>
        </p:txBody>
      </p:sp>
      <p:cxnSp>
        <p:nvCxnSpPr>
          <p:cNvPr id="30" name="直線コネクタ 29"/>
          <p:cNvCxnSpPr/>
          <p:nvPr/>
        </p:nvCxnSpPr>
        <p:spPr>
          <a:xfrm>
            <a:off x="3406914" y="5900051"/>
            <a:ext cx="11445" cy="3356114"/>
          </a:xfrm>
          <a:prstGeom prst="line">
            <a:avLst/>
          </a:prstGeom>
          <a:ln w="38100"/>
          <a:effectLst>
            <a:softEdge rad="50800"/>
          </a:effectLst>
        </p:spPr>
        <p:style>
          <a:lnRef idx="1">
            <a:schemeClr val="accent1"/>
          </a:lnRef>
          <a:fillRef idx="0">
            <a:schemeClr val="accent1"/>
          </a:fillRef>
          <a:effectRef idx="0">
            <a:schemeClr val="accent1"/>
          </a:effectRef>
          <a:fontRef idx="minor">
            <a:schemeClr val="tx1"/>
          </a:fontRef>
        </p:style>
      </p:cxnSp>
      <p:sp>
        <p:nvSpPr>
          <p:cNvPr id="34" name="タイトル 1"/>
          <p:cNvSpPr>
            <a:spLocks noGrp="1"/>
          </p:cNvSpPr>
          <p:nvPr/>
        </p:nvSpPr>
        <p:spPr>
          <a:xfrm>
            <a:off x="354741" y="4846538"/>
            <a:ext cx="2826915" cy="662201"/>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6"/>
          </a:lnRef>
          <a:fillRef idx="2">
            <a:schemeClr val="accent6"/>
          </a:fillRef>
          <a:effectRef idx="1">
            <a:schemeClr val="accent6"/>
          </a:effectRef>
          <a:fontRef idx="minor">
            <a:schemeClr val="dk1"/>
          </a:fontRef>
        </p:style>
        <p:txBody>
          <a:bodyPr vert="horz" lIns="91440" tIns="45720" rIns="91440" bIns="45720" rtlCol="0" anchor="ctr">
            <a:normAutofit fontScale="92500"/>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en-US" altLang="ja-JP" sz="2900" dirty="0">
                <a:latin typeface="HG創英角ﾎﾟｯﾌﾟ体" panose="040B0A09000000000000" pitchFamily="49" charset="-128"/>
                <a:ea typeface="HG創英角ﾎﾟｯﾌﾟ体" panose="040B0A09000000000000" pitchFamily="49" charset="-128"/>
              </a:rPr>
              <a:t>3</a:t>
            </a:r>
            <a:r>
              <a:rPr lang="ja-JP" altLang="en-US" sz="2900" dirty="0">
                <a:latin typeface="HG創英角ﾎﾟｯﾌﾟ体" panose="040B0A09000000000000" pitchFamily="49" charset="-128"/>
                <a:ea typeface="HG創英角ﾎﾟｯﾌﾟ体" panose="040B0A09000000000000" pitchFamily="49" charset="-128"/>
              </a:rPr>
              <a:t>月セミナー情報</a:t>
            </a:r>
            <a:r>
              <a:rPr kumimoji="1" lang="ja-JP" altLang="en-US" sz="3200" dirty="0">
                <a:latin typeface="HG創英角ﾎﾟｯﾌﾟ体" panose="040B0A09000000000000" pitchFamily="49" charset="-128"/>
                <a:ea typeface="HG創英角ﾎﾟｯﾌﾟ体" panose="040B0A09000000000000" pitchFamily="49" charset="-128"/>
              </a:rPr>
              <a:t>　</a:t>
            </a:r>
          </a:p>
        </p:txBody>
      </p:sp>
      <p:sp>
        <p:nvSpPr>
          <p:cNvPr id="35" name="テキスト ボックス 34"/>
          <p:cNvSpPr txBox="1"/>
          <p:nvPr/>
        </p:nvSpPr>
        <p:spPr>
          <a:xfrm>
            <a:off x="25194" y="5525173"/>
            <a:ext cx="3329050" cy="338554"/>
          </a:xfrm>
          <a:prstGeom prst="rect">
            <a:avLst/>
          </a:prstGeom>
          <a:noFill/>
        </p:spPr>
        <p:txBody>
          <a:bodyPr wrap="square" rtlCol="0">
            <a:spAutoFit/>
          </a:bodyPr>
          <a:lstStyle/>
          <a:p>
            <a:r>
              <a:rPr kumimoji="1" lang="ja-JP" altLang="en-US" sz="1600" b="1" dirty="0">
                <a:latin typeface="HGS創英角ｺﾞｼｯｸUB" panose="020B0900000000000000" pitchFamily="50" charset="-128"/>
                <a:ea typeface="HGS創英角ｺﾞｼｯｸUB" panose="020B0900000000000000" pitchFamily="50" charset="-128"/>
              </a:rPr>
              <a:t>共通セミナーの体験希望受付中！</a:t>
            </a:r>
          </a:p>
        </p:txBody>
      </p:sp>
      <p:sp>
        <p:nvSpPr>
          <p:cNvPr id="25" name="コンテンツ プレースホルダー 2"/>
          <p:cNvSpPr txBox="1">
            <a:spLocks/>
          </p:cNvSpPr>
          <p:nvPr/>
        </p:nvSpPr>
        <p:spPr>
          <a:xfrm>
            <a:off x="179417" y="4313485"/>
            <a:ext cx="3237056" cy="436870"/>
          </a:xfrm>
          <a:prstGeom prst="rect">
            <a:avLst/>
          </a:prstGeom>
          <a:solidFill>
            <a:schemeClr val="accent2">
              <a:lumMod val="60000"/>
              <a:lumOff val="40000"/>
            </a:schemeClr>
          </a:solidFill>
          <a:ln w="6350" cap="flat" cmpd="sng" algn="ctr">
            <a:noFill/>
            <a:prstDash val="solid"/>
            <a:miter lim="800000"/>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2"/>
          </a:lnRef>
          <a:fillRef idx="2">
            <a:schemeClr val="accent2"/>
          </a:fillRef>
          <a:effectRef idx="1">
            <a:schemeClr val="accent2"/>
          </a:effectRef>
          <a:fontRef idx="minor">
            <a:schemeClr val="dk1"/>
          </a:fontRef>
        </p:style>
        <p:txBody>
          <a:bodyPr vert="horz" lIns="91440" tIns="45720" rIns="91440" bIns="45720" rtlCol="0">
            <a:normAutofit/>
          </a:bodyPr>
          <a:lstStyle>
            <a:lvl1pPr marL="128588" indent="-128588" algn="l" defTabSz="514350" rtl="0" eaLnBrk="1" latinLnBrk="0" hangingPunct="1">
              <a:lnSpc>
                <a:spcPct val="90000"/>
              </a:lnSpc>
              <a:spcBef>
                <a:spcPts val="563"/>
              </a:spcBef>
              <a:buFont typeface="Arial" panose="020B0604020202020204" pitchFamily="34" charset="0"/>
              <a:buChar char="•"/>
              <a:defRPr kumimoji="1" sz="1575" kern="1200">
                <a:solidFill>
                  <a:schemeClr val="dk1"/>
                </a:solidFill>
                <a:latin typeface="+mn-lt"/>
                <a:ea typeface="+mn-ea"/>
                <a:cs typeface="+mn-cs"/>
              </a:defRPr>
            </a:lvl1pPr>
            <a:lvl2pPr marL="385763" indent="-128588" algn="l" defTabSz="514350" rtl="0" eaLnBrk="1" latinLnBrk="0" hangingPunct="1">
              <a:lnSpc>
                <a:spcPct val="90000"/>
              </a:lnSpc>
              <a:spcBef>
                <a:spcPts val="281"/>
              </a:spcBef>
              <a:buFont typeface="Arial" panose="020B0604020202020204" pitchFamily="34" charset="0"/>
              <a:buChar char="•"/>
              <a:defRPr kumimoji="1" sz="1350" kern="1200">
                <a:solidFill>
                  <a:schemeClr val="dk1"/>
                </a:solidFill>
                <a:latin typeface="+mn-lt"/>
                <a:ea typeface="+mn-ea"/>
                <a:cs typeface="+mn-cs"/>
              </a:defRPr>
            </a:lvl2pPr>
            <a:lvl3pPr marL="642938" indent="-128588" algn="l" defTabSz="514350" rtl="0" eaLnBrk="1" latinLnBrk="0" hangingPunct="1">
              <a:lnSpc>
                <a:spcPct val="90000"/>
              </a:lnSpc>
              <a:spcBef>
                <a:spcPts val="281"/>
              </a:spcBef>
              <a:buFont typeface="Arial" panose="020B0604020202020204" pitchFamily="34" charset="0"/>
              <a:buChar char="•"/>
              <a:defRPr kumimoji="1" sz="1125" kern="1200">
                <a:solidFill>
                  <a:schemeClr val="dk1"/>
                </a:solidFill>
                <a:latin typeface="+mn-lt"/>
                <a:ea typeface="+mn-ea"/>
                <a:cs typeface="+mn-cs"/>
              </a:defRPr>
            </a:lvl3pPr>
            <a:lvl4pPr marL="900113" indent="-128588" algn="l" defTabSz="514350" rtl="0" eaLnBrk="1" latinLnBrk="0" hangingPunct="1">
              <a:lnSpc>
                <a:spcPct val="90000"/>
              </a:lnSpc>
              <a:spcBef>
                <a:spcPts val="281"/>
              </a:spcBef>
              <a:buFont typeface="Arial" panose="020B0604020202020204" pitchFamily="34" charset="0"/>
              <a:buChar char="•"/>
              <a:defRPr kumimoji="1" sz="1013" kern="1200">
                <a:solidFill>
                  <a:schemeClr val="dk1"/>
                </a:solidFill>
                <a:latin typeface="+mn-lt"/>
                <a:ea typeface="+mn-ea"/>
                <a:cs typeface="+mn-cs"/>
              </a:defRPr>
            </a:lvl4pPr>
            <a:lvl5pPr marL="1157288" indent="-128588" algn="l" defTabSz="514350" rtl="0" eaLnBrk="1" latinLnBrk="0" hangingPunct="1">
              <a:lnSpc>
                <a:spcPct val="90000"/>
              </a:lnSpc>
              <a:spcBef>
                <a:spcPts val="281"/>
              </a:spcBef>
              <a:buFont typeface="Arial" panose="020B0604020202020204" pitchFamily="34" charset="0"/>
              <a:buChar char="•"/>
              <a:defRPr kumimoji="1" sz="1013" kern="1200">
                <a:solidFill>
                  <a:schemeClr val="dk1"/>
                </a:solidFill>
                <a:latin typeface="+mn-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kumimoji="1" sz="1013" kern="1200">
                <a:solidFill>
                  <a:schemeClr val="dk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kumimoji="1" sz="1013" kern="1200">
                <a:solidFill>
                  <a:schemeClr val="dk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kumimoji="1" sz="1013" kern="1200">
                <a:solidFill>
                  <a:schemeClr val="dk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kumimoji="1" sz="1013" kern="1200">
                <a:solidFill>
                  <a:schemeClr val="dk1"/>
                </a:solidFill>
                <a:latin typeface="+mn-lt"/>
                <a:ea typeface="+mn-ea"/>
                <a:cs typeface="+mn-cs"/>
              </a:defRPr>
            </a:lvl9pPr>
          </a:lstStyle>
          <a:p>
            <a:pPr marL="0" indent="0" algn="ctr">
              <a:buFont typeface="Arial" panose="020B0604020202020204" pitchFamily="34" charset="0"/>
              <a:buNone/>
            </a:pPr>
            <a:r>
              <a:rPr lang="ja-JP" altLang="en-US" sz="2400" dirty="0">
                <a:latin typeface="HGP創英角ﾎﾟｯﾌﾟ体" panose="040B0A00000000000000" pitchFamily="50" charset="-128"/>
                <a:ea typeface="HGP創英角ﾎﾟｯﾌﾟ体" panose="040B0A00000000000000" pitchFamily="50" charset="-128"/>
              </a:rPr>
              <a:t>トレーニング情報</a:t>
            </a:r>
          </a:p>
        </p:txBody>
      </p:sp>
      <p:sp>
        <p:nvSpPr>
          <p:cNvPr id="6" name="テキスト ボックス 5"/>
          <p:cNvSpPr txBox="1"/>
          <p:nvPr/>
        </p:nvSpPr>
        <p:spPr>
          <a:xfrm>
            <a:off x="3918997" y="205627"/>
            <a:ext cx="2432714" cy="400110"/>
          </a:xfrm>
          <a:prstGeom prst="rect">
            <a:avLst/>
          </a:prstGeom>
          <a:noFill/>
        </p:spPr>
        <p:txBody>
          <a:bodyPr wrap="square" rtlCol="0">
            <a:spAutoFit/>
          </a:bodyPr>
          <a:lstStyle/>
          <a:p>
            <a:r>
              <a:rPr lang="en-US" altLang="ja-JP" sz="2000" dirty="0">
                <a:ln w="0">
                  <a:noFill/>
                </a:ln>
                <a:effectLst>
                  <a:outerShdw blurRad="38100" dist="19050" dir="2700000" algn="tl" rotWithShape="0">
                    <a:schemeClr val="dk1">
                      <a:alpha val="40000"/>
                    </a:schemeClr>
                  </a:outerShdw>
                </a:effectLst>
                <a:latin typeface="HG創英角ﾎﾟｯﾌﾟ体" panose="040B0A09000000000000" pitchFamily="49" charset="-128"/>
                <a:ea typeface="HG創英角ﾎﾟｯﾌﾟ体" panose="040B0A09000000000000" pitchFamily="49" charset="-128"/>
              </a:rPr>
              <a:t>   2020</a:t>
            </a:r>
            <a:r>
              <a:rPr lang="ja-JP" altLang="en-US" sz="2000" dirty="0">
                <a:ln w="0">
                  <a:noFill/>
                </a:ln>
                <a:effectLst>
                  <a:outerShdw blurRad="38100" dist="19050" dir="2700000" algn="tl" rotWithShape="0">
                    <a:schemeClr val="dk1">
                      <a:alpha val="40000"/>
                    </a:schemeClr>
                  </a:outerShdw>
                </a:effectLst>
                <a:latin typeface="HG創英角ﾎﾟｯﾌﾟ体" panose="040B0A09000000000000" pitchFamily="49" charset="-128"/>
                <a:ea typeface="HG創英角ﾎﾟｯﾌﾟ体" panose="040B0A09000000000000" pitchFamily="49" charset="-128"/>
              </a:rPr>
              <a:t>年</a:t>
            </a:r>
            <a:r>
              <a:rPr kumimoji="1" lang="en-US" altLang="ja-JP" sz="2000" dirty="0">
                <a:ln w="0">
                  <a:noFill/>
                </a:ln>
                <a:effectLst>
                  <a:outerShdw blurRad="38100" dist="19050" dir="2700000" algn="tl" rotWithShape="0">
                    <a:schemeClr val="dk1">
                      <a:alpha val="40000"/>
                    </a:schemeClr>
                  </a:outerShdw>
                </a:effectLst>
                <a:latin typeface="HG創英角ﾎﾟｯﾌﾟ体" panose="040B0A09000000000000" pitchFamily="49" charset="-128"/>
                <a:ea typeface="HG創英角ﾎﾟｯﾌﾟ体" panose="040B0A09000000000000" pitchFamily="49" charset="-128"/>
              </a:rPr>
              <a:t> 3</a:t>
            </a:r>
            <a:r>
              <a:rPr kumimoji="1" lang="ja-JP" altLang="en-US" sz="2000" dirty="0">
                <a:ln w="0">
                  <a:noFill/>
                </a:ln>
                <a:effectLst>
                  <a:outerShdw blurRad="38100" dist="19050" dir="2700000" algn="tl" rotWithShape="0">
                    <a:schemeClr val="dk1">
                      <a:alpha val="40000"/>
                    </a:schemeClr>
                  </a:outerShdw>
                </a:effectLst>
                <a:latin typeface="HG創英角ﾎﾟｯﾌﾟ体" panose="040B0A09000000000000" pitchFamily="49" charset="-128"/>
                <a:ea typeface="HG創英角ﾎﾟｯﾌﾟ体" panose="040B0A09000000000000" pitchFamily="49" charset="-128"/>
              </a:rPr>
              <a:t>月号</a:t>
            </a:r>
          </a:p>
        </p:txBody>
      </p:sp>
      <p:sp>
        <p:nvSpPr>
          <p:cNvPr id="8" name="テキスト ボックス 7"/>
          <p:cNvSpPr txBox="1"/>
          <p:nvPr/>
        </p:nvSpPr>
        <p:spPr>
          <a:xfrm>
            <a:off x="3675141" y="5326141"/>
            <a:ext cx="3345567" cy="523220"/>
          </a:xfrm>
          <a:prstGeom prst="rect">
            <a:avLst/>
          </a:prstGeom>
          <a:noFill/>
        </p:spPr>
        <p:txBody>
          <a:bodyPr wrap="square" rtlCol="0">
            <a:spAutoFit/>
          </a:bodyPr>
          <a:lstStyle/>
          <a:p>
            <a:pPr algn="just">
              <a:spcAft>
                <a:spcPts val="0"/>
              </a:spcAft>
            </a:pPr>
            <a:r>
              <a:rPr lang="ja-JP" altLang="en-US" sz="1400" b="1" kern="100" dirty="0">
                <a:latin typeface="Meiryo UI" panose="020B0604030504040204" pitchFamily="50" charset="-128"/>
                <a:ea typeface="Meiryo UI" panose="020B0604030504040204" pitchFamily="50" charset="-128"/>
                <a:cs typeface="Times New Roman" panose="02020603050405020304" pitchFamily="18" charset="0"/>
              </a:rPr>
              <a:t>　</a:t>
            </a:r>
            <a:r>
              <a:rPr lang="en-US" altLang="ja-JP" sz="1400" b="1" kern="100" dirty="0">
                <a:latin typeface="Meiryo UI" panose="020B0604030504040204" pitchFamily="50" charset="-128"/>
                <a:ea typeface="Meiryo UI" panose="020B0604030504040204" pitchFamily="50" charset="-128"/>
                <a:cs typeface="Times New Roman" panose="02020603050405020304" pitchFamily="18" charset="0"/>
              </a:rPr>
              <a:t>2</a:t>
            </a:r>
            <a:r>
              <a:rPr lang="ja-JP" altLang="en-US" sz="1400" b="1" kern="100" dirty="0">
                <a:latin typeface="Meiryo UI" panose="020B0604030504040204" pitchFamily="50" charset="-128"/>
                <a:ea typeface="Meiryo UI" panose="020B0604030504040204" pitchFamily="50" charset="-128"/>
                <a:cs typeface="Times New Roman" panose="02020603050405020304" pitchFamily="18" charset="0"/>
              </a:rPr>
              <a:t>月</a:t>
            </a:r>
            <a:r>
              <a:rPr lang="en-US" altLang="ja-JP" sz="1400" b="1" kern="100" dirty="0">
                <a:latin typeface="Meiryo UI" panose="020B0604030504040204" pitchFamily="50" charset="-128"/>
                <a:ea typeface="Meiryo UI" panose="020B0604030504040204" pitchFamily="50" charset="-128"/>
                <a:cs typeface="Times New Roman" panose="02020603050405020304" pitchFamily="18" charset="0"/>
              </a:rPr>
              <a:t>15</a:t>
            </a:r>
            <a:r>
              <a:rPr lang="ja-JP" altLang="en-US" sz="1400" b="1" kern="100" dirty="0">
                <a:latin typeface="Meiryo UI" panose="020B0604030504040204" pitchFamily="50" charset="-128"/>
                <a:ea typeface="Meiryo UI" panose="020B0604030504040204" pitchFamily="50" charset="-128"/>
                <a:cs typeface="Times New Roman" panose="02020603050405020304" pitchFamily="18" charset="0"/>
              </a:rPr>
              <a:t>日（土）お菓子作り体験を</a:t>
            </a:r>
            <a:endParaRPr lang="en-US" altLang="ja-JP" sz="1400" b="1" kern="100" dirty="0">
              <a:latin typeface="Meiryo UI" panose="020B0604030504040204" pitchFamily="50" charset="-128"/>
              <a:ea typeface="Meiryo UI" panose="020B0604030504040204" pitchFamily="50" charset="-128"/>
              <a:cs typeface="Times New Roman" panose="02020603050405020304" pitchFamily="18" charset="0"/>
            </a:endParaRPr>
          </a:p>
          <a:p>
            <a:pPr algn="just">
              <a:spcAft>
                <a:spcPts val="0"/>
              </a:spcAft>
            </a:pPr>
            <a:r>
              <a:rPr lang="ja-JP" altLang="en-US" sz="1400" b="1" kern="100" dirty="0">
                <a:latin typeface="Meiryo UI" panose="020B0604030504040204" pitchFamily="50" charset="-128"/>
                <a:ea typeface="Meiryo UI" panose="020B0604030504040204" pitchFamily="50" charset="-128"/>
                <a:cs typeface="Times New Roman" panose="02020603050405020304" pitchFamily="18" charset="0"/>
              </a:rPr>
              <a:t>行いました</a:t>
            </a:r>
            <a:r>
              <a:rPr lang="ja-JP" altLang="en-US" sz="1200" b="1" kern="100" dirty="0">
                <a:latin typeface="Meiryo UI" panose="020B0604030504040204" pitchFamily="50" charset="-128"/>
                <a:ea typeface="Meiryo UI" panose="020B0604030504040204" pitchFamily="50" charset="-128"/>
                <a:cs typeface="Times New Roman" panose="02020603050405020304" pitchFamily="18" charset="0"/>
              </a:rPr>
              <a:t>。</a:t>
            </a:r>
            <a:endParaRPr lang="en-US" altLang="ja-JP" sz="1200" b="1" kern="100" dirty="0">
              <a:latin typeface="Meiryo UI" panose="020B0604030504040204" pitchFamily="50" charset="-128"/>
              <a:ea typeface="Meiryo UI" panose="020B0604030504040204" pitchFamily="50" charset="-128"/>
              <a:cs typeface="Times New Roman" panose="02020603050405020304" pitchFamily="18" charset="0"/>
            </a:endParaRPr>
          </a:p>
        </p:txBody>
      </p:sp>
      <p:sp>
        <p:nvSpPr>
          <p:cNvPr id="4" name="タイトル 1"/>
          <p:cNvSpPr txBox="1">
            <a:spLocks/>
          </p:cNvSpPr>
          <p:nvPr/>
        </p:nvSpPr>
        <p:spPr>
          <a:xfrm>
            <a:off x="3826186" y="733873"/>
            <a:ext cx="2880320" cy="1057539"/>
          </a:xfrm>
          <a:prstGeom prst="rect">
            <a:avLst/>
          </a:prstGeom>
          <a:ln>
            <a:noFill/>
          </a:ln>
        </p:spPr>
        <p:txBody>
          <a:bodyPr vert="horz" lIns="91440" tIns="45720" rIns="91440" bIns="45720" rtlCol="0" anchor="ctr">
            <a:normAutofit fontScale="40000" lnSpcReduction="20000"/>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3400" dirty="0">
                <a:ln w="0"/>
                <a:effectLst>
                  <a:outerShdw blurRad="38100" dist="19050" dir="2700000" algn="tl" rotWithShape="0">
                    <a:schemeClr val="dk1">
                      <a:alpha val="40000"/>
                    </a:schemeClr>
                  </a:outerShdw>
                </a:effectLst>
                <a:latin typeface="Meiryo UI" panose="020B0604030504040204" pitchFamily="50" charset="-128"/>
                <a:ea typeface="Meiryo UI" panose="020B0604030504040204" pitchFamily="50" charset="-128"/>
              </a:rPr>
              <a:t>「</a:t>
            </a:r>
            <a:r>
              <a:rPr lang="en-US" altLang="ja-JP" sz="3400" dirty="0" err="1">
                <a:ln w="0"/>
                <a:effectLst>
                  <a:outerShdw blurRad="38100" dist="19050" dir="2700000" algn="tl" rotWithShape="0">
                    <a:schemeClr val="dk1">
                      <a:alpha val="40000"/>
                    </a:schemeClr>
                  </a:outerShdw>
                </a:effectLst>
                <a:latin typeface="Meiryo UI" panose="020B0604030504040204" pitchFamily="50" charset="-128"/>
                <a:ea typeface="Meiryo UI" panose="020B0604030504040204" pitchFamily="50" charset="-128"/>
              </a:rPr>
              <a:t>Challe</a:t>
            </a:r>
            <a:r>
              <a:rPr lang="en-US" altLang="ja-JP" sz="3400" dirty="0">
                <a:ln w="0"/>
                <a:effectLst>
                  <a:outerShdw blurRad="38100" dist="19050" dir="2700000" algn="tl" rotWithShape="0">
                    <a:schemeClr val="dk1">
                      <a:alpha val="40000"/>
                    </a:schemeClr>
                  </a:outerShdw>
                </a:effectLst>
                <a:latin typeface="Meiryo UI" panose="020B0604030504040204" pitchFamily="50" charset="-128"/>
                <a:ea typeface="Meiryo UI" panose="020B0604030504040204" pitchFamily="50" charset="-128"/>
              </a:rPr>
              <a:t>-job </a:t>
            </a:r>
            <a:r>
              <a:rPr lang="ja-JP" altLang="en-US" sz="3400" dirty="0">
                <a:ln w="0"/>
                <a:effectLst>
                  <a:outerShdw blurRad="38100" dist="19050" dir="2700000" algn="tl" rotWithShape="0">
                    <a:schemeClr val="dk1">
                      <a:alpha val="40000"/>
                    </a:schemeClr>
                  </a:outerShdw>
                </a:effectLst>
                <a:latin typeface="Meiryo UI" panose="020B0604030504040204" pitchFamily="50" charset="-128"/>
                <a:ea typeface="Meiryo UI" panose="020B0604030504040204" pitchFamily="50" charset="-128"/>
              </a:rPr>
              <a:t>タイムズ」はチャレジョブセンターが定期的に発行する就労移行支援事業所の広報誌です。毎月の進捗情報を報告させていただいております。　</a:t>
            </a:r>
            <a:endParaRPr lang="en-US" altLang="ja-JP" sz="3400" dirty="0">
              <a:ln w="0"/>
              <a:effectLst>
                <a:outerShdw blurRad="38100" dist="19050" dir="2700000" algn="tl" rotWithShape="0">
                  <a:schemeClr val="dk1">
                    <a:alpha val="40000"/>
                  </a:schemeClr>
                </a:outerShdw>
              </a:effectLst>
              <a:latin typeface="Meiryo UI" panose="020B0604030504040204" pitchFamily="50" charset="-128"/>
              <a:ea typeface="Meiryo UI" panose="020B0604030504040204" pitchFamily="50" charset="-128"/>
            </a:endParaRPr>
          </a:p>
          <a:p>
            <a:pPr algn="l"/>
            <a:endParaRPr lang="en-US" altLang="ja-JP" sz="3000" dirty="0">
              <a:ln w="0"/>
              <a:effectLst>
                <a:outerShdw blurRad="38100" dist="19050" dir="2700000" algn="tl" rotWithShape="0">
                  <a:schemeClr val="dk1">
                    <a:alpha val="40000"/>
                  </a:schemeClr>
                </a:outerShdw>
              </a:effectLst>
              <a:latin typeface="Meiryo UI" panose="020B0604030504040204" pitchFamily="50" charset="-128"/>
              <a:ea typeface="Meiryo UI" panose="020B0604030504040204" pitchFamily="50" charset="-128"/>
            </a:endParaRPr>
          </a:p>
          <a:p>
            <a:pPr algn="l"/>
            <a:endParaRPr lang="en-US" altLang="ja-JP" sz="3200" dirty="0">
              <a:latin typeface="Meiryo UI" panose="020B0604030504040204" pitchFamily="50" charset="-128"/>
              <a:ea typeface="Meiryo UI" panose="020B0604030504040204" pitchFamily="50" charset="-128"/>
            </a:endParaRPr>
          </a:p>
        </p:txBody>
      </p:sp>
      <p:sp>
        <p:nvSpPr>
          <p:cNvPr id="9" name="AutoShape 2" descr="「イラスト 無料 ダウンロード 書道」の画像検索結果"/>
          <p:cNvSpPr>
            <a:spLocks noChangeAspect="1" noChangeArrowheads="1"/>
          </p:cNvSpPr>
          <p:nvPr/>
        </p:nvSpPr>
        <p:spPr bwMode="auto">
          <a:xfrm>
            <a:off x="3276600" y="4419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2" name="AutoShape 4" descr="「イラスト 無料 ダウンロード 書道」の画像検索結果"/>
          <p:cNvSpPr>
            <a:spLocks noChangeAspect="1" noChangeArrowheads="1"/>
          </p:cNvSpPr>
          <p:nvPr/>
        </p:nvSpPr>
        <p:spPr bwMode="auto">
          <a:xfrm>
            <a:off x="3429000" y="4572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pic>
        <p:nvPicPr>
          <p:cNvPr id="31" name="図 30"/>
          <p:cNvPicPr>
            <a:picLocks noChangeAspect="1"/>
          </p:cNvPicPr>
          <p:nvPr/>
        </p:nvPicPr>
        <p:blipFill>
          <a:blip r:embed="rId5">
            <a:extLst>
              <a:ext uri="{BEBA8EAE-BF5A-486C-A8C5-ECC9F3942E4B}">
                <a14:imgProps xmlns:a14="http://schemas.microsoft.com/office/drawing/2010/main">
                  <a14:imgLayer r:embed="rId6">
                    <a14:imgEffect>
                      <a14:backgroundRemoval t="2755" b="100000" l="0" r="98500"/>
                    </a14:imgEffect>
                  </a14:imgLayer>
                </a14:imgProps>
              </a:ext>
            </a:extLst>
          </a:blip>
          <a:stretch>
            <a:fillRect/>
          </a:stretch>
        </p:blipFill>
        <p:spPr>
          <a:xfrm>
            <a:off x="7821488" y="557364"/>
            <a:ext cx="659551" cy="598543"/>
          </a:xfrm>
          <a:prstGeom prst="rect">
            <a:avLst/>
          </a:prstGeom>
        </p:spPr>
      </p:pic>
      <p:pic>
        <p:nvPicPr>
          <p:cNvPr id="36" name="図 35"/>
          <p:cNvPicPr>
            <a:picLocks noChangeAspect="1"/>
          </p:cNvPicPr>
          <p:nvPr/>
        </p:nvPicPr>
        <p:blipFill>
          <a:blip r:embed="rId7">
            <a:extLst>
              <a:ext uri="{BEBA8EAE-BF5A-486C-A8C5-ECC9F3942E4B}">
                <a14:imgProps xmlns:a14="http://schemas.microsoft.com/office/drawing/2010/main">
                  <a14:imgLayer r:embed="rId8">
                    <a14:imgEffect>
                      <a14:backgroundRemoval t="0" b="100000" l="0" r="95618"/>
                    </a14:imgEffect>
                  </a14:imgLayer>
                </a14:imgProps>
              </a:ext>
            </a:extLst>
          </a:blip>
          <a:stretch>
            <a:fillRect/>
          </a:stretch>
        </p:blipFill>
        <p:spPr>
          <a:xfrm>
            <a:off x="3480068" y="4339931"/>
            <a:ext cx="776869" cy="928529"/>
          </a:xfrm>
          <a:prstGeom prst="rect">
            <a:avLst/>
          </a:prstGeom>
        </p:spPr>
      </p:pic>
      <p:sp>
        <p:nvSpPr>
          <p:cNvPr id="38" name="テキスト ボックス 37"/>
          <p:cNvSpPr txBox="1"/>
          <p:nvPr/>
        </p:nvSpPr>
        <p:spPr>
          <a:xfrm>
            <a:off x="179418" y="1877163"/>
            <a:ext cx="3401982" cy="2585323"/>
          </a:xfrm>
          <a:prstGeom prst="rect">
            <a:avLst/>
          </a:prstGeom>
          <a:noFill/>
        </p:spPr>
        <p:txBody>
          <a:bodyPr wrap="square" rtlCol="0">
            <a:spAutoFit/>
          </a:bodyPr>
          <a:lstStyle/>
          <a:p>
            <a:r>
              <a:rPr lang="en-US" altLang="ja-JP" sz="1400" b="1" dirty="0">
                <a:latin typeface="Meiryo UI" panose="020B0604030504040204" pitchFamily="50" charset="-128"/>
                <a:ea typeface="Meiryo UI" panose="020B0604030504040204" pitchFamily="50" charset="-128"/>
              </a:rPr>
              <a:t>2</a:t>
            </a:r>
            <a:r>
              <a:rPr lang="ja-JP" altLang="en-US" sz="1400" b="1" dirty="0">
                <a:latin typeface="Meiryo UI" panose="020B0604030504040204" pitchFamily="50" charset="-128"/>
                <a:ea typeface="Meiryo UI" panose="020B0604030504040204" pitchFamily="50" charset="-128"/>
              </a:rPr>
              <a:t>月</a:t>
            </a:r>
            <a:r>
              <a:rPr lang="en-US" altLang="ja-JP" sz="1400" b="1" dirty="0">
                <a:latin typeface="Meiryo UI" panose="020B0604030504040204" pitchFamily="50" charset="-128"/>
                <a:ea typeface="Meiryo UI" panose="020B0604030504040204" pitchFamily="50" charset="-128"/>
              </a:rPr>
              <a:t>8</a:t>
            </a:r>
            <a:r>
              <a:rPr lang="ja-JP" altLang="en-US" sz="1400" b="1" dirty="0">
                <a:latin typeface="Meiryo UI" panose="020B0604030504040204" pitchFamily="50" charset="-128"/>
                <a:ea typeface="Meiryo UI" panose="020B0604030504040204" pitchFamily="50" charset="-128"/>
              </a:rPr>
              <a:t>日（土）に漢字検定が行われました。</a:t>
            </a:r>
            <a:endParaRPr lang="en-US" altLang="ja-JP" sz="1400" b="1" dirty="0">
              <a:latin typeface="Meiryo UI" panose="020B0604030504040204" pitchFamily="50" charset="-128"/>
              <a:ea typeface="Meiryo UI" panose="020B0604030504040204" pitchFamily="50" charset="-128"/>
            </a:endParaRPr>
          </a:p>
          <a:p>
            <a:r>
              <a:rPr lang="ja-JP" altLang="en-US" sz="1400" b="1" dirty="0">
                <a:latin typeface="Meiryo UI" panose="020B0604030504040204" pitchFamily="50" charset="-128"/>
                <a:ea typeface="Meiryo UI" panose="020B0604030504040204" pitchFamily="50" charset="-128"/>
              </a:rPr>
              <a:t>今回、試験を受けた</a:t>
            </a:r>
            <a:r>
              <a:rPr lang="en-US" altLang="ja-JP" sz="1400" b="1" dirty="0">
                <a:latin typeface="Meiryo UI" panose="020B0604030504040204" pitchFamily="50" charset="-128"/>
                <a:ea typeface="Meiryo UI" panose="020B0604030504040204" pitchFamily="50" charset="-128"/>
              </a:rPr>
              <a:t>T</a:t>
            </a:r>
            <a:r>
              <a:rPr lang="ja-JP" altLang="en-US" sz="1400" b="1" dirty="0">
                <a:latin typeface="Meiryo UI" panose="020B0604030504040204" pitchFamily="50" charset="-128"/>
                <a:ea typeface="Meiryo UI" panose="020B0604030504040204" pitchFamily="50" charset="-128"/>
              </a:rPr>
              <a:t>さんに感想を聞きました。</a:t>
            </a:r>
            <a:r>
              <a:rPr lang="en-US" altLang="ja-JP" sz="1400" b="1" dirty="0">
                <a:solidFill>
                  <a:srgbClr val="7030A0"/>
                </a:solidFill>
                <a:latin typeface="Meiryo UI" panose="020B0604030504040204" pitchFamily="50" charset="-128"/>
                <a:ea typeface="Meiryo UI" panose="020B0604030504040204" pitchFamily="50" charset="-128"/>
              </a:rPr>
              <a:t>『</a:t>
            </a:r>
            <a:r>
              <a:rPr lang="ja-JP" altLang="en-US" sz="1400" b="1" dirty="0">
                <a:solidFill>
                  <a:srgbClr val="7030A0"/>
                </a:solidFill>
                <a:latin typeface="Meiryo UI" panose="020B0604030504040204" pitchFamily="50" charset="-128"/>
                <a:ea typeface="Meiryo UI" panose="020B0604030504040204" pitchFamily="50" charset="-128"/>
              </a:rPr>
              <a:t>子育てなど忙しい一日の生活の中、漢字検定受験のための勉強をする時間を作る事が大変でしたが、スマホのアプリを利用して漢字の練習にとりくむなど工夫しがんばり、当日は自信を持って受験できました。結果はわかりませんが、とてもいい勉強になりました。</a:t>
            </a:r>
            <a:r>
              <a:rPr lang="en-US" altLang="ja-JP" sz="1400" b="1" dirty="0">
                <a:solidFill>
                  <a:srgbClr val="7030A0"/>
                </a:solidFill>
                <a:latin typeface="Meiryo UI" panose="020B0604030504040204" pitchFamily="50" charset="-128"/>
                <a:ea typeface="Meiryo UI" panose="020B0604030504040204" pitchFamily="50" charset="-128"/>
              </a:rPr>
              <a:t>』</a:t>
            </a:r>
            <a:r>
              <a:rPr lang="ja-JP" altLang="en-US" sz="1400" b="1" dirty="0">
                <a:latin typeface="Meiryo UI" panose="020B0604030504040204" pitchFamily="50" charset="-128"/>
                <a:ea typeface="Meiryo UI" panose="020B0604030504040204" pitchFamily="50" charset="-128"/>
              </a:rPr>
              <a:t>と答えてくださいました。</a:t>
            </a:r>
            <a:endParaRPr lang="en-US" altLang="ja-JP" sz="1400" b="1" dirty="0">
              <a:latin typeface="Meiryo UI" panose="020B0604030504040204" pitchFamily="50" charset="-128"/>
              <a:ea typeface="Meiryo UI" panose="020B0604030504040204" pitchFamily="50" charset="-128"/>
            </a:endParaRPr>
          </a:p>
          <a:p>
            <a:endParaRPr lang="en-US" altLang="ja-JP" dirty="0">
              <a:latin typeface="Meiryo UI" panose="020B0604030504040204" pitchFamily="50" charset="-128"/>
              <a:ea typeface="Meiryo UI" panose="020B0604030504040204" pitchFamily="50" charset="-128"/>
            </a:endParaRPr>
          </a:p>
          <a:p>
            <a:endParaRPr kumimoji="1" lang="ja-JP" altLang="en-US" dirty="0">
              <a:latin typeface="Meiryo UI" panose="020B0604030504040204" pitchFamily="50" charset="-128"/>
              <a:ea typeface="Meiryo UI" panose="020B0604030504040204" pitchFamily="50" charset="-128"/>
            </a:endParaRPr>
          </a:p>
        </p:txBody>
      </p:sp>
      <p:sp>
        <p:nvSpPr>
          <p:cNvPr id="5" name="テキスト ボックス 4"/>
          <p:cNvSpPr txBox="1"/>
          <p:nvPr/>
        </p:nvSpPr>
        <p:spPr>
          <a:xfrm>
            <a:off x="3033613" y="6649651"/>
            <a:ext cx="1770768" cy="553998"/>
          </a:xfrm>
          <a:prstGeom prst="rect">
            <a:avLst/>
          </a:prstGeom>
          <a:noFill/>
        </p:spPr>
        <p:txBody>
          <a:bodyPr wrap="square" rtlCol="0">
            <a:spAutoFit/>
          </a:bodyPr>
          <a:lstStyle/>
          <a:p>
            <a:endParaRPr lang="en-US" altLang="ja-JP" sz="1200" b="1" kern="100" dirty="0">
              <a:latin typeface="Meiryo UI" panose="020B0604030504040204" pitchFamily="50" charset="-128"/>
              <a:ea typeface="Meiryo UI" panose="020B0604030504040204" pitchFamily="50" charset="-128"/>
              <a:cs typeface="Times New Roman" panose="02020603050405020304" pitchFamily="18" charset="0"/>
            </a:endParaRPr>
          </a:p>
          <a:p>
            <a:endParaRPr kumimoji="1" lang="ja-JP" altLang="en-US" dirty="0"/>
          </a:p>
        </p:txBody>
      </p:sp>
      <p:sp>
        <p:nvSpPr>
          <p:cNvPr id="47" name="テキスト ボックス 46">
            <a:extLst>
              <a:ext uri="{FF2B5EF4-FFF2-40B4-BE49-F238E27FC236}">
                <a16:creationId xmlns="" xmlns:a16="http://schemas.microsoft.com/office/drawing/2014/main" id="{0A43D0CD-1ABB-4FFC-A5B2-64C6A5B42AB5}"/>
              </a:ext>
            </a:extLst>
          </p:cNvPr>
          <p:cNvSpPr txBox="1"/>
          <p:nvPr/>
        </p:nvSpPr>
        <p:spPr>
          <a:xfrm>
            <a:off x="3974664" y="4031103"/>
            <a:ext cx="1688603" cy="369332"/>
          </a:xfrm>
          <a:prstGeom prst="rect">
            <a:avLst/>
          </a:prstGeom>
          <a:noFill/>
        </p:spPr>
        <p:txBody>
          <a:bodyPr wrap="square" rtlCol="0">
            <a:spAutoFit/>
          </a:bodyPr>
          <a:lstStyle/>
          <a:p>
            <a:r>
              <a:rPr lang="ja-JP" altLang="en-US" sz="1200" dirty="0"/>
              <a:t>漢字検定を受験中</a:t>
            </a:r>
            <a:r>
              <a:rPr kumimoji="1" lang="ja-JP" altLang="en-US" dirty="0"/>
              <a:t>。</a:t>
            </a:r>
          </a:p>
        </p:txBody>
      </p:sp>
      <p:sp>
        <p:nvSpPr>
          <p:cNvPr id="50" name="テキスト ボックス 49">
            <a:extLst>
              <a:ext uri="{FF2B5EF4-FFF2-40B4-BE49-F238E27FC236}">
                <a16:creationId xmlns="" xmlns:a16="http://schemas.microsoft.com/office/drawing/2014/main" id="{492FF5E4-B89E-4BCC-858B-562E2B01EBBF}"/>
              </a:ext>
            </a:extLst>
          </p:cNvPr>
          <p:cNvSpPr txBox="1"/>
          <p:nvPr/>
        </p:nvSpPr>
        <p:spPr>
          <a:xfrm flipH="1">
            <a:off x="3996867" y="8620705"/>
            <a:ext cx="2952328" cy="461665"/>
          </a:xfrm>
          <a:prstGeom prst="rect">
            <a:avLst/>
          </a:prstGeom>
          <a:noFill/>
        </p:spPr>
        <p:txBody>
          <a:bodyPr wrap="square" rtlCol="0">
            <a:spAutoFit/>
          </a:bodyPr>
          <a:lstStyle/>
          <a:p>
            <a:endParaRPr lang="en-US" altLang="ja-JP" sz="1200" kern="100" dirty="0">
              <a:latin typeface="Meiryo UI" panose="020B0604030504040204" pitchFamily="50" charset="-128"/>
              <a:ea typeface="Meiryo UI" panose="020B0604030504040204" pitchFamily="50" charset="-128"/>
              <a:cs typeface="Times New Roman" panose="02020603050405020304" pitchFamily="18" charset="0"/>
            </a:endParaRPr>
          </a:p>
          <a:p>
            <a:r>
              <a:rPr lang="en-US" altLang="ja-JP" sz="1200" kern="100" dirty="0">
                <a:latin typeface="HG創英角ﾎﾟｯﾌﾟ体" panose="040B0A09000000000000" pitchFamily="49" charset="-128"/>
                <a:ea typeface="HG創英角ﾎﾟｯﾌﾟ体" panose="040B0A09000000000000" pitchFamily="49" charset="-128"/>
                <a:cs typeface="Times New Roman" panose="02020603050405020304" pitchFamily="18" charset="0"/>
              </a:rPr>
              <a:t>By</a:t>
            </a:r>
            <a:r>
              <a:rPr lang="ja-JP" altLang="en-US" sz="1200" kern="100" dirty="0">
                <a:latin typeface="HG創英角ﾎﾟｯﾌﾟ体" panose="040B0A09000000000000" pitchFamily="49" charset="-128"/>
                <a:ea typeface="HG創英角ﾎﾟｯﾌﾟ体" panose="040B0A09000000000000" pitchFamily="49" charset="-128"/>
                <a:cs typeface="Times New Roman" panose="02020603050405020304" pitchFamily="18" charset="0"/>
              </a:rPr>
              <a:t>　（作成）広報部メンバー　一同</a:t>
            </a:r>
            <a:endParaRPr kumimoji="1" lang="ja-JP" altLang="en-US" dirty="0">
              <a:latin typeface="HG創英角ﾎﾟｯﾌﾟ体" panose="040B0A09000000000000" pitchFamily="49" charset="-128"/>
              <a:ea typeface="HG創英角ﾎﾟｯﾌﾟ体" panose="040B0A09000000000000" pitchFamily="49" charset="-128"/>
            </a:endParaRPr>
          </a:p>
        </p:txBody>
      </p:sp>
      <p:pic>
        <p:nvPicPr>
          <p:cNvPr id="16" name="図 1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800886" y="2362856"/>
            <a:ext cx="2593126" cy="1728750"/>
          </a:xfrm>
          <a:prstGeom prst="rect">
            <a:avLst/>
          </a:prstGeom>
          <a:ln>
            <a:noFill/>
          </a:ln>
          <a:effectLst>
            <a:outerShdw blurRad="190500" algn="tl" rotWithShape="0">
              <a:srgbClr val="000000">
                <a:alpha val="70000"/>
              </a:srgbClr>
            </a:outerShdw>
          </a:effectLst>
        </p:spPr>
      </p:pic>
      <p:pic>
        <p:nvPicPr>
          <p:cNvPr id="21" name="図 20"/>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95554" y="982413"/>
            <a:ext cx="914866" cy="914866"/>
          </a:xfrm>
          <a:prstGeom prst="rect">
            <a:avLst/>
          </a:prstGeom>
        </p:spPr>
      </p:pic>
      <p:pic>
        <p:nvPicPr>
          <p:cNvPr id="24" name="図 23"/>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rot="1868610">
            <a:off x="5958895" y="3316661"/>
            <a:ext cx="910876" cy="1093226"/>
          </a:xfrm>
          <a:prstGeom prst="rect">
            <a:avLst/>
          </a:prstGeom>
        </p:spPr>
      </p:pic>
      <p:pic>
        <p:nvPicPr>
          <p:cNvPr id="48" name="図 47"/>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463254" y="3615132"/>
            <a:ext cx="1227889" cy="629438"/>
          </a:xfrm>
          <a:prstGeom prst="rect">
            <a:avLst/>
          </a:prstGeom>
        </p:spPr>
      </p:pic>
      <p:sp>
        <p:nvSpPr>
          <p:cNvPr id="49" name="テキスト ボックス 48"/>
          <p:cNvSpPr txBox="1"/>
          <p:nvPr/>
        </p:nvSpPr>
        <p:spPr>
          <a:xfrm>
            <a:off x="3645532" y="1580091"/>
            <a:ext cx="3212468" cy="954107"/>
          </a:xfrm>
          <a:prstGeom prst="rect">
            <a:avLst/>
          </a:prstGeom>
          <a:noFill/>
        </p:spPr>
        <p:txBody>
          <a:bodyPr wrap="square" rtlCol="0">
            <a:spAutoFit/>
          </a:bodyPr>
          <a:lstStyle/>
          <a:p>
            <a:r>
              <a:rPr lang="ja-JP" altLang="en-US" sz="1400" b="1" dirty="0">
                <a:latin typeface="Meiryo UI" panose="020B0604030504040204" pitchFamily="50" charset="-128"/>
                <a:ea typeface="Meiryo UI" panose="020B0604030504040204" pitchFamily="50" charset="-128"/>
              </a:rPr>
              <a:t>チャレジョブセンターは何かにチャレンジしたいと思っている方を後押しする施設です。ぜひ、みなさんもご一緒にチャレンジしてみませんか？</a:t>
            </a:r>
            <a:endParaRPr lang="en-US" altLang="ja-JP" sz="1400" b="1" dirty="0">
              <a:latin typeface="Meiryo UI" panose="020B0604030504040204" pitchFamily="50" charset="-128"/>
              <a:ea typeface="Meiryo UI" panose="020B0604030504040204" pitchFamily="50" charset="-128"/>
            </a:endParaRPr>
          </a:p>
        </p:txBody>
      </p:sp>
      <p:pic>
        <p:nvPicPr>
          <p:cNvPr id="52" name="図 51"/>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4526257" y="5969556"/>
            <a:ext cx="1069613" cy="1069613"/>
          </a:xfrm>
          <a:prstGeom prst="rect">
            <a:avLst/>
          </a:prstGeom>
          <a:ln>
            <a:noFill/>
          </a:ln>
          <a:effectLst>
            <a:softEdge rad="112500"/>
          </a:effectLst>
        </p:spPr>
      </p:pic>
      <p:pic>
        <p:nvPicPr>
          <p:cNvPr id="53" name="図 52"/>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5656065" y="5980939"/>
            <a:ext cx="1129733" cy="1129733"/>
          </a:xfrm>
          <a:prstGeom prst="rect">
            <a:avLst/>
          </a:prstGeom>
          <a:ln>
            <a:noFill/>
          </a:ln>
          <a:effectLst>
            <a:softEdge rad="112500"/>
          </a:effectLst>
        </p:spPr>
      </p:pic>
      <p:pic>
        <p:nvPicPr>
          <p:cNvPr id="54" name="図 53"/>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3623661" y="5808030"/>
            <a:ext cx="993826" cy="993826"/>
          </a:xfrm>
          <a:prstGeom prst="rect">
            <a:avLst/>
          </a:prstGeom>
          <a:ln>
            <a:noFill/>
          </a:ln>
          <a:effectLst>
            <a:softEdge rad="112500"/>
          </a:effectLst>
        </p:spPr>
      </p:pic>
      <p:pic>
        <p:nvPicPr>
          <p:cNvPr id="55" name="図 54"/>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5427187" y="7195764"/>
            <a:ext cx="1117539" cy="1117539"/>
          </a:xfrm>
          <a:prstGeom prst="rect">
            <a:avLst/>
          </a:prstGeom>
          <a:ln>
            <a:noFill/>
          </a:ln>
          <a:effectLst>
            <a:softEdge rad="112500"/>
          </a:effectLst>
        </p:spPr>
      </p:pic>
      <p:pic>
        <p:nvPicPr>
          <p:cNvPr id="56" name="図 55"/>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3647307" y="7693592"/>
            <a:ext cx="1081866" cy="1081866"/>
          </a:xfrm>
          <a:prstGeom prst="rect">
            <a:avLst/>
          </a:prstGeom>
          <a:ln>
            <a:noFill/>
          </a:ln>
          <a:effectLst>
            <a:softEdge rad="112500"/>
          </a:effectLst>
        </p:spPr>
      </p:pic>
      <p:sp>
        <p:nvSpPr>
          <p:cNvPr id="57" name="テキスト ボックス 56"/>
          <p:cNvSpPr txBox="1"/>
          <p:nvPr/>
        </p:nvSpPr>
        <p:spPr>
          <a:xfrm>
            <a:off x="4433719" y="5908673"/>
            <a:ext cx="2070903" cy="307777"/>
          </a:xfrm>
          <a:prstGeom prst="rect">
            <a:avLst/>
          </a:prstGeom>
          <a:noFill/>
        </p:spPr>
        <p:txBody>
          <a:bodyPr wrap="square" rtlCol="0">
            <a:spAutoFit/>
          </a:bodyPr>
          <a:lstStyle/>
          <a:p>
            <a:r>
              <a:rPr kumimoji="1" lang="ja-JP" altLang="en-US" sz="1400" dirty="0">
                <a:latin typeface="HGS創英角ﾎﾟｯﾌﾟ体" panose="040B0A00000000000000" pitchFamily="50" charset="-128"/>
                <a:ea typeface="HGS創英角ﾎﾟｯﾌﾟ体" panose="040B0A00000000000000" pitchFamily="50" charset="-128"/>
              </a:rPr>
              <a:t>お菓子を作りました。</a:t>
            </a:r>
          </a:p>
        </p:txBody>
      </p:sp>
      <p:sp>
        <p:nvSpPr>
          <p:cNvPr id="58" name="テキスト ボックス 57"/>
          <p:cNvSpPr txBox="1"/>
          <p:nvPr/>
        </p:nvSpPr>
        <p:spPr>
          <a:xfrm>
            <a:off x="3563116" y="7312788"/>
            <a:ext cx="2199926" cy="307777"/>
          </a:xfrm>
          <a:prstGeom prst="rect">
            <a:avLst/>
          </a:prstGeom>
          <a:noFill/>
        </p:spPr>
        <p:txBody>
          <a:bodyPr wrap="square" rtlCol="0">
            <a:spAutoFit/>
          </a:bodyPr>
          <a:lstStyle/>
          <a:p>
            <a:r>
              <a:rPr kumimoji="1" lang="ja-JP" altLang="en-US" sz="1400" dirty="0">
                <a:latin typeface="HGS創英角ﾎﾟｯﾌﾟ体" panose="040B0A00000000000000" pitchFamily="50" charset="-128"/>
                <a:ea typeface="HGS創英角ﾎﾟｯﾌﾟ体" panose="040B0A00000000000000" pitchFamily="50" charset="-128"/>
              </a:rPr>
              <a:t>メッセージカードの作成</a:t>
            </a:r>
            <a:endParaRPr kumimoji="1" lang="en-US" altLang="ja-JP" sz="1400" dirty="0">
              <a:latin typeface="HGS創英角ﾎﾟｯﾌﾟ体" panose="040B0A00000000000000" pitchFamily="50" charset="-128"/>
              <a:ea typeface="HGS創英角ﾎﾟｯﾌﾟ体" panose="040B0A00000000000000" pitchFamily="50" charset="-128"/>
            </a:endParaRPr>
          </a:p>
        </p:txBody>
      </p:sp>
      <p:sp>
        <p:nvSpPr>
          <p:cNvPr id="59" name="テキスト ボックス 58"/>
          <p:cNvSpPr txBox="1"/>
          <p:nvPr/>
        </p:nvSpPr>
        <p:spPr>
          <a:xfrm>
            <a:off x="4526257" y="8381405"/>
            <a:ext cx="1871392" cy="307777"/>
          </a:xfrm>
          <a:prstGeom prst="rect">
            <a:avLst/>
          </a:prstGeom>
          <a:noFill/>
        </p:spPr>
        <p:txBody>
          <a:bodyPr wrap="square" rtlCol="0">
            <a:spAutoFit/>
          </a:bodyPr>
          <a:lstStyle/>
          <a:p>
            <a:r>
              <a:rPr kumimoji="1" lang="ja-JP" altLang="en-US" sz="1400" dirty="0">
                <a:latin typeface="HGS創英角ﾎﾟｯﾌﾟ体" panose="040B0A00000000000000" pitchFamily="50" charset="-128"/>
                <a:ea typeface="HGS創英角ﾎﾟｯﾌﾟ体" panose="040B0A00000000000000" pitchFamily="50" charset="-128"/>
              </a:rPr>
              <a:t>お菓子の完成です</a:t>
            </a:r>
          </a:p>
        </p:txBody>
      </p:sp>
    </p:spTree>
    <p:extLst>
      <p:ext uri="{BB962C8B-B14F-4D97-AF65-F5344CB8AC3E}">
        <p14:creationId xmlns:p14="http://schemas.microsoft.com/office/powerpoint/2010/main" val="22160234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5327</TotalTime>
  <Words>190</Words>
  <Application>Microsoft Office PowerPoint</Application>
  <PresentationFormat>画面に合わせる (4:3)</PresentationFormat>
  <Paragraphs>35</Paragraphs>
  <Slides>1</Slides>
  <Notes>1</Notes>
  <HiddenSlides>1</HiddenSlides>
  <MMClips>0</MMClips>
  <ScaleCrop>false</ScaleCrop>
  <HeadingPairs>
    <vt:vector size="4" baseType="variant">
      <vt:variant>
        <vt:lpstr>テーマ</vt:lpstr>
      </vt:variant>
      <vt:variant>
        <vt:i4>1</vt:i4>
      </vt:variant>
      <vt:variant>
        <vt:lpstr>スライド タイトル</vt:lpstr>
      </vt:variant>
      <vt:variant>
        <vt:i4>1</vt:i4>
      </vt:variant>
    </vt:vector>
  </HeadingPairs>
  <TitlesOfParts>
    <vt:vector size="2" baseType="lpstr">
      <vt:lpstr>Office テーマ</vt:lpstr>
      <vt:lpstr>Challe-jobタイムズ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小山田</dc:creator>
  <cp:lastModifiedBy>KENTEI8</cp:lastModifiedBy>
  <cp:revision>459</cp:revision>
  <cp:lastPrinted>2020-02-26T01:36:35Z</cp:lastPrinted>
  <dcterms:created xsi:type="dcterms:W3CDTF">2015-05-16T11:45:57Z</dcterms:created>
  <dcterms:modified xsi:type="dcterms:W3CDTF">2020-03-06T02:14:21Z</dcterms:modified>
</cp:coreProperties>
</file>