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0472" y="1463557"/>
            <a:ext cx="9144000" cy="2387600"/>
          </a:xfrm>
        </p:spPr>
        <p:txBody>
          <a:bodyPr anchor="b"/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0472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46538D75-00C2-DE73-4C65-FE94AC658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0B8E-A176-49F2-A3C1-FEDA0200170B}" type="datetime2">
              <a:rPr lang="en-US" smtClean="0"/>
              <a:t>Thursday, January 25, 2024</a:t>
            </a:fld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6B601B81-68C1-B63A-105C-EC637DF5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E9F3E495-0415-392A-9A07-34555BBC7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5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268C47-2910-B99C-EC67-F6649ADC2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A49D-4A7C-4944-9802-8EE0B5A6CEDD}" type="datetime2">
              <a:rPr lang="en-US" smtClean="0"/>
              <a:t>Thursday, January 25,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9515-4A04-FBE0-E89C-86ECBB7E9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D9C272-2490-C827-9BE5-9CEE41850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42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32613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943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FF68BE-C313-C839-B719-0339AC34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89DDD-3B11-4150-8B39-3662C10D8BF9}" type="datetime2">
              <a:rPr lang="en-US" smtClean="0"/>
              <a:t>Thursday, January 25,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F4E5F-FFF4-F934-3DD9-134F8D24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FE0F82-88EB-FAE2-FC02-99D5EE30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5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4" y="1825625"/>
            <a:ext cx="10515600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A25CBB87-BE9B-82CE-8A24-F21EEA03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7BA6-BEF8-495F-ACCD-8D19769E4FC6}" type="datetime2">
              <a:rPr lang="en-US" smtClean="0"/>
              <a:t>Thursday, January 25, 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2131628-C033-9728-C4CF-90CDBCB89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67216CA-9A26-BBE7-68A3-9237D22CD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0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B034DD9-4A61-318F-88CF-79721B55A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292D-4609-4E55-92E3-C12C6A1234E8}" type="datetime2">
              <a:rPr lang="en-US" smtClean="0"/>
              <a:t>Thursday, January 25, 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496DA99-E916-9F7C-9E88-AA06046AE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1CC86B5-B6B3-4633-0D90-AACB44D0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268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78F7F10-35F6-E392-D41B-3CD300D5CCF8}"/>
              </a:ext>
            </a:extLst>
          </p:cNvPr>
          <p:cNvSpPr/>
          <p:nvPr/>
        </p:nvSpPr>
        <p:spPr>
          <a:xfrm>
            <a:off x="0" y="685800"/>
            <a:ext cx="11494008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181600" cy="420638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 dirty="0"/>
            </a:lvl5pPr>
          </a:lstStyle>
          <a:p>
            <a:pPr lvl="0">
              <a:buChar char="¬"/>
            </a:pPr>
            <a:r>
              <a:rPr lang="en-US"/>
              <a:t>Click to edit Master text styles</a:t>
            </a:r>
          </a:p>
          <a:p>
            <a:pPr lvl="1">
              <a:buChar char="¬"/>
            </a:pPr>
            <a:r>
              <a:rPr lang="en-US"/>
              <a:t>Second level</a:t>
            </a:r>
          </a:p>
          <a:p>
            <a:pPr lvl="2">
              <a:buChar char="¬"/>
            </a:pPr>
            <a:r>
              <a:rPr lang="en-US"/>
              <a:t>Third level</a:t>
            </a:r>
          </a:p>
          <a:p>
            <a:pPr lvl="3">
              <a:buChar char="¬"/>
            </a:pPr>
            <a:r>
              <a:rPr lang="en-US"/>
              <a:t>Fourth level</a:t>
            </a:r>
          </a:p>
          <a:p>
            <a:pPr lvl="4">
              <a:buChar char="¬"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56178" y="1825625"/>
            <a:ext cx="518004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35274CEC-210E-BC97-9B79-A7D801E4B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E0E29-2C79-4A2A-B61C-A21B8362A50A}" type="datetime2">
              <a:rPr lang="en-US" smtClean="0"/>
              <a:t>Thursday, January 25, 2024</a:t>
            </a:fld>
            <a:endParaRPr lang="en-US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86B3D53-F805-C08E-2359-498218FC6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61C4695B-D7BD-45F7-EB23-6FDAF2410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3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A1F52B7-5271-53AA-8260-0CF50FF8DA3C}"/>
              </a:ext>
            </a:extLst>
          </p:cNvPr>
          <p:cNvSpPr/>
          <p:nvPr/>
        </p:nvSpPr>
        <p:spPr>
          <a:xfrm>
            <a:off x="0" y="685800"/>
            <a:ext cx="11494008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78" y="365125"/>
            <a:ext cx="10515600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217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2178" y="2505075"/>
            <a:ext cx="515778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5459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54590" y="2505075"/>
            <a:ext cx="5183188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198C3F1-4E77-7888-CDB8-CF9406E4A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0177-5432-41AC-9593-8EC96BFF4F82}" type="datetime2">
              <a:rPr lang="en-US" smtClean="0"/>
              <a:t>Thursday, January 25, 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93561D3-90F6-AD82-BCFE-90F9427D8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32F9B33-3FA7-526F-7B45-342EB64A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4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15600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9328E63-E075-39E2-BAA7-30CCAE2E7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29A7B-B2F1-41A3-B969-4E25F618B967}" type="datetime2">
              <a:rPr lang="en-US" smtClean="0"/>
              <a:t>Thursday, January 25, 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A5894A5-0E01-F43E-C68A-2EFAB2EB8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50128C-CE40-2B40-1B89-7E9AAAAC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45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281B99-C6A0-F92A-BDD3-BB362196501C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B8367C-67E1-A50A-1584-F859A6FED9C9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BB8861-51D7-741E-6B2C-25412D40E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98B79-F222-4FD1-8713-07459E1B5004}" type="datetime2">
              <a:rPr lang="en-US" smtClean="0"/>
              <a:t>Thursday, January 25,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69A2F-0657-B33B-8334-C458A9538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4FC84-48ED-0480-2497-FCD84C127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142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12425" cy="1600200"/>
          </a:xfrm>
        </p:spPr>
        <p:txBody>
          <a:bodyPr anchor="b">
            <a:norm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2830" y="2199340"/>
            <a:ext cx="6172200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3932237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3F37370-7C05-0AAE-A0C3-9EE620A84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30FD-0818-4065-B5FE-410552D9B1BC}" type="datetime2">
              <a:rPr lang="en-US" smtClean="0"/>
              <a:t>Thursday, January 25, 2024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900B8E3-39E6-A88A-BBFB-717596EB3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48E340D-1840-D987-3EEA-963BDDE31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6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3932237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1276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3932237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0F28E44-58BB-553B-BBD0-F292C66CC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D289-0EBF-40C7-B6E8-60285281F180}" type="datetime2">
              <a:rPr lang="en-US" smtClean="0"/>
              <a:t>Thursday, January 25, 2024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F22D156-E5FE-F118-0553-B401F1965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8AEE0A6-6120-9BA2-5751-E0E2D8CF0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03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4B53B4F-080C-8523-03AD-871CC3B8D168}"/>
              </a:ext>
            </a:extLst>
          </p:cNvPr>
          <p:cNvSpPr/>
          <p:nvPr/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3B790B-70BD-FD52-2540-F1DA4882170E}"/>
              </a:ext>
            </a:extLst>
          </p:cNvPr>
          <p:cNvSpPr/>
          <p:nvPr/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 descr="Tag=AccentColor&#10;Flavor=Light&#10;Target=Line">
            <a:extLst>
              <a:ext uri="{FF2B5EF4-FFF2-40B4-BE49-F238E27FC236}">
                <a16:creationId xmlns:a16="http://schemas.microsoft.com/office/drawing/2014/main" id="{7D4FC5F0-CBD6-AEEB-4902-28D624068890}"/>
              </a:ext>
            </a:extLst>
          </p:cNvPr>
          <p:cNvCxnSpPr>
            <a:cxnSpLocks/>
          </p:cNvCxnSpPr>
          <p:nvPr/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 descr="Tag=AccentColor&#10;Flavor=Light&#10;Target=Line">
            <a:extLst>
              <a:ext uri="{FF2B5EF4-FFF2-40B4-BE49-F238E27FC236}">
                <a16:creationId xmlns:a16="http://schemas.microsoft.com/office/drawing/2014/main" id="{FA9EB4DB-DDA5-1A45-7D87-B2BF67D2D1C3}"/>
              </a:ext>
            </a:extLst>
          </p:cNvPr>
          <p:cNvCxnSpPr>
            <a:cxnSpLocks/>
          </p:cNvCxnSpPr>
          <p:nvPr/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156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200" spc="80">
                <a:solidFill>
                  <a:schemeClr val="tx2"/>
                </a:solidFill>
              </a:defRPr>
            </a:lvl1pPr>
          </a:lstStyle>
          <a:p>
            <a:fld id="{94CDC665-7415-4DAF-AE09-B9BBC1907393}" type="datetime2">
              <a:rPr lang="en-US" smtClean="0"/>
              <a:t>Thursday, January 25, 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200" spc="8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-18288"/>
            <a:ext cx="685800" cy="685800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hdr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4400" kern="1200" spc="14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400" kern="1200" spc="14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2000" kern="1200" spc="14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 spc="14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 spc="14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 spc="14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955B3A-C08D-43E6-ABEF-A4F616FB6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19694A-8B4E-4127-9C08-9B8F39B6F2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D36E6B-D7EF-409B-B48D-1628C06EE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6D2053-BB10-4615-A38D-86EEC0D86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422144" cy="3599020"/>
          </a:xfrm>
          <a:prstGeom prst="rect">
            <a:avLst/>
          </a:prstGeom>
          <a:solidFill>
            <a:schemeClr val="accent1">
              <a:alpha val="2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4D2021-5C35-D70F-E1ED-CF4EE4832A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0294" r="-1" b="7231"/>
          <a:stretch/>
        </p:blipFill>
        <p:spPr>
          <a:xfrm>
            <a:off x="422145" y="292323"/>
            <a:ext cx="11796926" cy="6268169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F2CC60F-C99A-48C5-856F-3C79856E9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8A2ED1C-4B10-41E7-9BF6-7447B99B9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字幕 2">
            <a:extLst>
              <a:ext uri="{FF2B5EF4-FFF2-40B4-BE49-F238E27FC236}">
                <a16:creationId xmlns:a16="http://schemas.microsoft.com/office/drawing/2014/main" id="{B2A10D8D-B0FF-6AF3-276B-F387FB4B5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5444" y="160792"/>
            <a:ext cx="5885864" cy="936422"/>
          </a:xfrm>
        </p:spPr>
        <p:txBody>
          <a:bodyPr anchor="t">
            <a:normAutofit lnSpcReduction="10000"/>
          </a:bodyPr>
          <a:lstStyle/>
          <a:p>
            <a:pPr algn="l"/>
            <a:r>
              <a:rPr kumimoji="1" lang="ja-JP" altLang="en-US" sz="4800" dirty="0"/>
              <a:t>作業訓練での留意点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6819BDEE-3795-C980-A32C-E22CB0775E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145" y="1269826"/>
            <a:ext cx="11639226" cy="2156581"/>
          </a:xfrm>
        </p:spPr>
        <p:txBody>
          <a:bodyPr anchor="t">
            <a:noAutofit/>
          </a:bodyPr>
          <a:lstStyle/>
          <a:p>
            <a:pPr algn="l"/>
            <a:r>
              <a:rPr lang="ja-JP" altLang="en-US" sz="3200" dirty="0"/>
              <a:t>●</a:t>
            </a:r>
            <a:r>
              <a:rPr kumimoji="1" lang="ja-JP" altLang="en-US" sz="3200" dirty="0"/>
              <a:t>ネジをしっかり締めること。</a:t>
            </a:r>
            <a:br>
              <a:rPr kumimoji="1" lang="en-US" altLang="ja-JP" sz="3200" dirty="0"/>
            </a:br>
            <a:br>
              <a:rPr kumimoji="1" lang="en-US" altLang="ja-JP" sz="3200" dirty="0"/>
            </a:br>
            <a:r>
              <a:rPr kumimoji="1" lang="ja-JP" altLang="en-US" sz="3200" dirty="0"/>
              <a:t>●部品はズレたり、ゆるんだりしないようにはめ込みます。</a:t>
            </a:r>
            <a:br>
              <a:rPr kumimoji="1" lang="ja-JP" altLang="en-US" sz="3200" dirty="0"/>
            </a:br>
            <a:br>
              <a:rPr kumimoji="1" lang="en-US" altLang="ja-JP" sz="3200" dirty="0"/>
            </a:br>
            <a:r>
              <a:rPr kumimoji="1" lang="ja-JP" altLang="en-US" sz="3200" dirty="0"/>
              <a:t>●次の間違いにも気をつけましょう。</a:t>
            </a:r>
            <a:br>
              <a:rPr kumimoji="1" lang="en-US" altLang="ja-JP" sz="3200" dirty="0"/>
            </a:br>
            <a:br>
              <a:rPr kumimoji="1" lang="ja-JP" altLang="en-US" sz="3200" dirty="0"/>
            </a:br>
            <a:r>
              <a:rPr kumimoji="1" lang="ja-JP" altLang="en-US" sz="3200" b="1" u="sng" dirty="0"/>
              <a:t>①取り付け間違い</a:t>
            </a:r>
            <a:br>
              <a:rPr kumimoji="1" lang="en-US" altLang="ja-JP" sz="3200" dirty="0"/>
            </a:br>
            <a:r>
              <a:rPr kumimoji="1" lang="ja-JP" altLang="en-US" sz="3200" dirty="0"/>
              <a:t>　金属部品や、取り付け方向が反対になる、部品の取り</a:t>
            </a:r>
            <a:br>
              <a:rPr kumimoji="1" lang="en-US" altLang="ja-JP" sz="3200" dirty="0"/>
            </a:br>
            <a:r>
              <a:rPr kumimoji="1" lang="ja-JP" altLang="en-US" sz="3200" dirty="0"/>
              <a:t>　付け位置の間違い。</a:t>
            </a:r>
            <a:br>
              <a:rPr kumimoji="1" lang="ja-JP" altLang="en-US" sz="3200" dirty="0"/>
            </a:br>
            <a:br>
              <a:rPr kumimoji="1" lang="en-US" altLang="ja-JP" sz="3200" b="1" dirty="0"/>
            </a:br>
            <a:r>
              <a:rPr kumimoji="1" lang="ja-JP" altLang="en-US" sz="3200" b="1" dirty="0"/>
              <a:t>②部品間違い</a:t>
            </a:r>
            <a:br>
              <a:rPr kumimoji="1" lang="en-US" altLang="ja-JP" sz="3200" b="1" dirty="0"/>
            </a:br>
            <a:r>
              <a:rPr kumimoji="1" lang="ja-JP" altLang="en-US" sz="3200" b="1" dirty="0"/>
              <a:t>　</a:t>
            </a:r>
            <a:r>
              <a:rPr kumimoji="1" lang="ja-JP" altLang="en-US" sz="3200" dirty="0"/>
              <a:t>部品そのものを取り違えること。</a:t>
            </a:r>
            <a:br>
              <a:rPr kumimoji="1" lang="ja-JP" altLang="en-US" sz="3200" dirty="0"/>
            </a:b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67438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955B3A-C08D-43E6-ABEF-A4F616FB6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19694A-8B4E-4127-9C08-9B8F39B6F2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D36E6B-D7EF-409B-B48D-1628C06EE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6D2053-BB10-4615-A38D-86EEC0D86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422144" cy="3599020"/>
          </a:xfrm>
          <a:prstGeom prst="rect">
            <a:avLst/>
          </a:prstGeom>
          <a:solidFill>
            <a:schemeClr val="accent1">
              <a:alpha val="2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4D2021-5C35-D70F-E1ED-CF4EE4832A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0294" r="-1" b="7231"/>
          <a:stretch/>
        </p:blipFill>
        <p:spPr>
          <a:xfrm>
            <a:off x="422145" y="292323"/>
            <a:ext cx="11796926" cy="6268169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F2CC60F-C99A-48C5-856F-3C79856E9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8A2ED1C-4B10-41E7-9BF6-7447B99B9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6819BDEE-3795-C980-A32C-E22CB0775E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145" y="286713"/>
            <a:ext cx="11639226" cy="2156581"/>
          </a:xfrm>
        </p:spPr>
        <p:txBody>
          <a:bodyPr anchor="t">
            <a:noAutofit/>
          </a:bodyPr>
          <a:lstStyle/>
          <a:p>
            <a:pPr algn="l"/>
            <a:br>
              <a:rPr kumimoji="1" lang="ja-JP" altLang="en-US" sz="3200" dirty="0"/>
            </a:br>
            <a:r>
              <a:rPr kumimoji="1" lang="ja-JP" altLang="en-US" sz="3200" b="1" u="sng" dirty="0"/>
              <a:t>③部品忘れ</a:t>
            </a:r>
            <a:br>
              <a:rPr kumimoji="1" lang="en-US" altLang="ja-JP" sz="3200" b="1" u="sng" dirty="0"/>
            </a:br>
            <a:r>
              <a:rPr kumimoji="1" lang="ja-JP" altLang="en-US" sz="3200" dirty="0"/>
              <a:t>　部品を付け忘れて組み立てること。</a:t>
            </a:r>
            <a:br>
              <a:rPr kumimoji="1" lang="ja-JP" altLang="en-US" sz="3200" dirty="0"/>
            </a:br>
            <a:br>
              <a:rPr kumimoji="1" lang="en-US" altLang="ja-JP" sz="3200" b="1" u="sng" dirty="0"/>
            </a:br>
            <a:r>
              <a:rPr kumimoji="1" lang="ja-JP" altLang="en-US" sz="3200" b="1" u="sng" dirty="0"/>
              <a:t>④手順の間違い</a:t>
            </a:r>
            <a:br>
              <a:rPr kumimoji="1" lang="en-US" altLang="ja-JP" sz="3200" dirty="0"/>
            </a:br>
            <a:r>
              <a:rPr kumimoji="1" lang="ja-JP" altLang="en-US" sz="3200" dirty="0"/>
              <a:t>　作業の順番や工程内容をうっかりする、工程の誤り、</a:t>
            </a:r>
            <a:br>
              <a:rPr kumimoji="1" lang="en-US" altLang="ja-JP" sz="3200" dirty="0"/>
            </a:br>
            <a:r>
              <a:rPr kumimoji="1" lang="ja-JP" altLang="en-US" sz="3200" dirty="0"/>
              <a:t>　手順をとばすこと。</a:t>
            </a:r>
            <a:br>
              <a:rPr kumimoji="1" lang="en-US" altLang="ja-JP" sz="3200" dirty="0"/>
            </a:br>
            <a:br>
              <a:rPr kumimoji="1" lang="ja-JP" altLang="en-US" sz="3200" dirty="0"/>
            </a:br>
            <a:r>
              <a:rPr kumimoji="1" lang="ja-JP" altLang="en-US" sz="3200" b="1" dirty="0"/>
              <a:t>⑤その他</a:t>
            </a:r>
            <a:br>
              <a:rPr kumimoji="1" lang="en-US" altLang="ja-JP" sz="3200" dirty="0"/>
            </a:br>
            <a:r>
              <a:rPr kumimoji="1" lang="ja-JP" altLang="en-US" sz="3200" dirty="0"/>
              <a:t>　組み立て個数の間違い、ドライバーの操作で、ねじが</a:t>
            </a:r>
            <a:br>
              <a:rPr kumimoji="1" lang="en-US" altLang="ja-JP" sz="3200" dirty="0"/>
            </a:br>
            <a:r>
              <a:rPr kumimoji="1" lang="ja-JP" altLang="en-US" sz="3200" dirty="0"/>
              <a:t>　斜めに取り付けられるなど。</a:t>
            </a:r>
            <a:br>
              <a:rPr kumimoji="1" lang="en-US" altLang="ja-JP" sz="3200" dirty="0"/>
            </a:b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30062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setVTI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Dante">
      <a:majorFont>
        <a:latin typeface="Yu Mincho"/>
        <a:ea typeface=""/>
        <a:cs typeface=""/>
      </a:majorFont>
      <a:minorFont>
        <a:latin typeface="Yu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147</Words>
  <Application>Microsoft Office PowerPoint</Application>
  <PresentationFormat>ワイド画面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Dante (Headings)2</vt:lpstr>
      <vt:lpstr>Helvetica Neue Medium</vt:lpstr>
      <vt:lpstr>Yu Gothic</vt:lpstr>
      <vt:lpstr>Yu Mincho</vt:lpstr>
      <vt:lpstr>Arial</vt:lpstr>
      <vt:lpstr>Wingdings 2</vt:lpstr>
      <vt:lpstr>OffsetVTI</vt:lpstr>
      <vt:lpstr>●ネジをしっかり締めること。  ●部品はズレたり、ゆるんだりしないようにはめ込みます。  ●次の間違いにも気をつけましょう。  ①取り付け間違い 　金属部品や、取り付け方向が反対になる、部品の取り 　付け位置の間違い。  ②部品間違い 　部品そのものを取り違えること。 </vt:lpstr>
      <vt:lpstr> ③部品忘れ 　部品を付け忘れて組み立てること。  ④手順の間違い 　作業の順番や工程内容をうっかりする、工程の誤り、 　手順をとばすこと。  ⑤その他 　組み立て個数の間違い、ドライバーの操作で、ねじが 　斜めに取り付けられるなど。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●ネジをしっかり締めること。  ●部品はズレたり、ゆるんだりしないようにはめ込みます。  ●次の間違いにも気をつけましょう。  ①取り付け間違い 　金属部品や、取り付け方向が反対になる、部品の取り 　付け位置の間違い。  ②部品間違い 　部品そのものを取り違えること。 </dc:title>
  <dc:creator>株式会社チャレジョブ 町田</dc:creator>
  <cp:lastModifiedBy>株式会社チャレジョブ 町田</cp:lastModifiedBy>
  <cp:revision>1</cp:revision>
  <dcterms:created xsi:type="dcterms:W3CDTF">2024-01-24T23:49:27Z</dcterms:created>
  <dcterms:modified xsi:type="dcterms:W3CDTF">2024-01-25T00:12:05Z</dcterms:modified>
</cp:coreProperties>
</file>